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omments/comment1.xml" ContentType="application/vnd.openxmlformats-officedocument.presentationml.comments+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comments/comment2.xml" ContentType="application/vnd.openxmlformats-officedocument.presentationml.comments+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8" r:id="rId5"/>
  </p:sldMasterIdLst>
  <p:notesMasterIdLst>
    <p:notesMasterId r:id="rId30"/>
  </p:notesMasterIdLst>
  <p:handoutMasterIdLst>
    <p:handoutMasterId r:id="rId31"/>
  </p:handoutMasterIdLst>
  <p:sldIdLst>
    <p:sldId id="352" r:id="rId6"/>
    <p:sldId id="440" r:id="rId7"/>
    <p:sldId id="463" r:id="rId8"/>
    <p:sldId id="426" r:id="rId9"/>
    <p:sldId id="479" r:id="rId10"/>
    <p:sldId id="461" r:id="rId11"/>
    <p:sldId id="442" r:id="rId12"/>
    <p:sldId id="490" r:id="rId13"/>
    <p:sldId id="489" r:id="rId14"/>
    <p:sldId id="488" r:id="rId15"/>
    <p:sldId id="478" r:id="rId16"/>
    <p:sldId id="491" r:id="rId17"/>
    <p:sldId id="482" r:id="rId18"/>
    <p:sldId id="462" r:id="rId19"/>
    <p:sldId id="487" r:id="rId20"/>
    <p:sldId id="436" r:id="rId21"/>
    <p:sldId id="477" r:id="rId22"/>
    <p:sldId id="468" r:id="rId23"/>
    <p:sldId id="467" r:id="rId24"/>
    <p:sldId id="472" r:id="rId25"/>
    <p:sldId id="471" r:id="rId26"/>
    <p:sldId id="483" r:id="rId27"/>
    <p:sldId id="455" r:id="rId28"/>
    <p:sldId id="456" r:id="rId29"/>
  </p:sldIdLst>
  <p:sldSz cx="9144000" cy="6858000" type="screen4x3"/>
  <p:notesSz cx="6985000" cy="92837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nielle Ross" initials="DR" lastIdx="37" clrIdx="0"/>
  <p:cmAuthor id="1" name="Matthew T. Seitzler" initials="MTS" lastIdx="2" clrIdx="1"/>
  <p:cmAuthor id="2" name="Amanda Beck" initials="AB" lastIdx="1" clrIdx="2">
    <p:extLst>
      <p:ext uri="{19B8F6BF-5375-455C-9EA6-DF929625EA0E}">
        <p15:presenceInfo xmlns:p15="http://schemas.microsoft.com/office/powerpoint/2012/main" userId="Amanda Beck" providerId="None"/>
      </p:ext>
    </p:extLst>
  </p:cmAuthor>
  <p:cmAuthor id="3" name="Ammon Rice" initials="AR" lastIdx="1" clrIdx="3">
    <p:extLst>
      <p:ext uri="{19B8F6BF-5375-455C-9EA6-DF929625EA0E}">
        <p15:presenceInfo xmlns:p15="http://schemas.microsoft.com/office/powerpoint/2012/main" userId="S-1-5-21-2014083345-812545760-1067348946-78321" providerId="AD"/>
      </p:ext>
    </p:extLst>
  </p:cmAuthor>
  <p:cmAuthor id="4" name="Buck Cutting" initials="BC" lastIdx="24" clrIdx="4">
    <p:extLst>
      <p:ext uri="{19B8F6BF-5375-455C-9EA6-DF929625EA0E}">
        <p15:presenceInfo xmlns:p15="http://schemas.microsoft.com/office/powerpoint/2012/main" userId="S::John.Cutting@smud.org::ffc90c9b-c588-4b3a-a2e9-0aa8fda3bb38" providerId="AD"/>
      </p:ext>
    </p:extLst>
  </p:cmAuthor>
  <p:cmAuthor id="5" name="Michelle Monier" initials="MM" lastIdx="11" clrIdx="5">
    <p:extLst>
      <p:ext uri="{19B8F6BF-5375-455C-9EA6-DF929625EA0E}">
        <p15:presenceInfo xmlns:p15="http://schemas.microsoft.com/office/powerpoint/2012/main" userId="S::michelle.monier@smud.org::e0600295-2ac5-4b7e-90e6-151c33fae9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A433"/>
    <a:srgbClr val="DE4814"/>
    <a:srgbClr val="739600"/>
    <a:srgbClr val="FF7C80"/>
    <a:srgbClr val="AA9C8F"/>
    <a:srgbClr val="83AFB4"/>
    <a:srgbClr val="CCCCFF"/>
    <a:srgbClr val="9966FF"/>
    <a:srgbClr val="CCECFF"/>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000000-0000-0000-0000-000000000000}" v="409" dt="2021-05-19T19:42:49.303"/>
    <p1510:client id="{192CCC56-802E-4B3F-AA7C-2C031E7D9FB8}" v="3" dt="2021-05-19T21:58:37.512"/>
    <p1510:client id="{2BD96975-2310-4FC5-905E-2801FCCD0329}" v="2" dt="2021-05-19T14:04:10.404"/>
    <p1510:client id="{5487C99F-F005-C000-051A-99E13287EF09}" v="6" dt="2021-05-19T20:38:54.435"/>
    <p1510:client id="{5785C99F-600F-C000-078A-89E4B5DD38CC}" v="1" dt="2021-05-19T19:46:55.073"/>
    <p1510:client id="{5F59F4DF-F261-4C1A-9A27-B4EE3B4032D0}" v="517" dt="2021-05-19T22:09:28.567"/>
    <p1510:client id="{D883C99F-507E-C000-051A-9CA5CE0F7FBB}" v="2" dt="2021-05-19T19:20:49.5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 Roberts" userId="9aba144e-503b-4ba0-b7df-2f3bee54a66e" providerId="ADAL" clId="{192CCC56-802E-4B3F-AA7C-2C031E7D9FB8}"/>
    <pc:docChg chg="modSld sldOrd">
      <pc:chgData name="Dani Roberts" userId="9aba144e-503b-4ba0-b7df-2f3bee54a66e" providerId="ADAL" clId="{192CCC56-802E-4B3F-AA7C-2C031E7D9FB8}" dt="2021-05-19T21:58:37.533" v="1"/>
      <pc:docMkLst>
        <pc:docMk/>
      </pc:docMkLst>
      <pc:sldChg chg="ord">
        <pc:chgData name="Dani Roberts" userId="9aba144e-503b-4ba0-b7df-2f3bee54a66e" providerId="ADAL" clId="{192CCC56-802E-4B3F-AA7C-2C031E7D9FB8}" dt="2021-05-19T21:58:37.533" v="1"/>
        <pc:sldMkLst>
          <pc:docMk/>
          <pc:sldMk cId="3102077441" sldId="426"/>
        </pc:sldMkLst>
      </pc:sldChg>
    </pc:docChg>
  </pc:docChgLst>
  <pc:docChgLst>
    <pc:chgData name="Ammon Rice" userId="18480f25-f1c9-4657-a8f1-e96f7f5dde1c" providerId="ADAL" clId="{752A3613-50FF-453F-AC05-1B35F5D0D831}"/>
    <pc:docChg chg="custSel modSld">
      <pc:chgData name="Ammon Rice" userId="18480f25-f1c9-4657-a8f1-e96f7f5dde1c" providerId="ADAL" clId="{752A3613-50FF-453F-AC05-1B35F5D0D831}" dt="2021-05-19T16:12:57.190" v="1" actId="313"/>
      <pc:docMkLst>
        <pc:docMk/>
      </pc:docMkLst>
      <pc:sldChg chg="modSp mod">
        <pc:chgData name="Ammon Rice" userId="18480f25-f1c9-4657-a8f1-e96f7f5dde1c" providerId="ADAL" clId="{752A3613-50FF-453F-AC05-1B35F5D0D831}" dt="2021-05-19T16:12:57.190" v="1" actId="313"/>
        <pc:sldMkLst>
          <pc:docMk/>
          <pc:sldMk cId="308441445" sldId="478"/>
        </pc:sldMkLst>
        <pc:spChg chg="mod">
          <ac:chgData name="Ammon Rice" userId="18480f25-f1c9-4657-a8f1-e96f7f5dde1c" providerId="ADAL" clId="{752A3613-50FF-453F-AC05-1B35F5D0D831}" dt="2021-05-19T16:12:57.190" v="1" actId="313"/>
          <ac:spMkLst>
            <pc:docMk/>
            <pc:sldMk cId="308441445" sldId="478"/>
            <ac:spMk id="3" creationId="{17F85FDA-AB05-46FA-895B-4E0401812FD3}"/>
          </ac:spMkLst>
        </pc:spChg>
      </pc:sldChg>
    </pc:docChg>
  </pc:docChgLst>
  <pc:docChgLst>
    <pc:chgData name="Buck Cutting" userId="S::john.cutting@smud.org::ffc90c9b-c588-4b3a-a2e9-0aa8fda3bb38" providerId="AD" clId="Web-{D883C99F-507E-C000-051A-9CA5CE0F7FBB}"/>
    <pc:docChg chg="">
      <pc:chgData name="Buck Cutting" userId="S::john.cutting@smud.org::ffc90c9b-c588-4b3a-a2e9-0aa8fda3bb38" providerId="AD" clId="Web-{D883C99F-507E-C000-051A-9CA5CE0F7FBB}" dt="2021-05-19T19:20:49.581" v="1"/>
      <pc:docMkLst>
        <pc:docMk/>
      </pc:docMkLst>
      <pc:sldChg chg="addCm">
        <pc:chgData name="Buck Cutting" userId="S::john.cutting@smud.org::ffc90c9b-c588-4b3a-a2e9-0aa8fda3bb38" providerId="AD" clId="Web-{D883C99F-507E-C000-051A-9CA5CE0F7FBB}" dt="2021-05-19T19:20:49.581" v="1"/>
        <pc:sldMkLst>
          <pc:docMk/>
          <pc:sldMk cId="442287200" sldId="463"/>
        </pc:sldMkLst>
      </pc:sldChg>
    </pc:docChg>
  </pc:docChgLst>
  <pc:docChgLst>
    <pc:chgData name="Buck Cutting" userId="ffc90c9b-c588-4b3a-a2e9-0aa8fda3bb38" providerId="ADAL" clId="{2BD96975-2310-4FC5-905E-2801FCCD0329}"/>
    <pc:docChg chg="delSld modSld">
      <pc:chgData name="Buck Cutting" userId="ffc90c9b-c588-4b3a-a2e9-0aa8fda3bb38" providerId="ADAL" clId="{2BD96975-2310-4FC5-905E-2801FCCD0329}" dt="2021-05-19T14:16:24.926" v="99" actId="20577"/>
      <pc:docMkLst>
        <pc:docMk/>
      </pc:docMkLst>
      <pc:sldChg chg="modSp mod">
        <pc:chgData name="Buck Cutting" userId="ffc90c9b-c588-4b3a-a2e9-0aa8fda3bb38" providerId="ADAL" clId="{2BD96975-2310-4FC5-905E-2801FCCD0329}" dt="2021-05-19T13:58:44.594" v="0" actId="20577"/>
        <pc:sldMkLst>
          <pc:docMk/>
          <pc:sldMk cId="533403592" sldId="440"/>
        </pc:sldMkLst>
        <pc:spChg chg="mod">
          <ac:chgData name="Buck Cutting" userId="ffc90c9b-c588-4b3a-a2e9-0aa8fda3bb38" providerId="ADAL" clId="{2BD96975-2310-4FC5-905E-2801FCCD0329}" dt="2021-05-19T13:58:44.594" v="0" actId="20577"/>
          <ac:spMkLst>
            <pc:docMk/>
            <pc:sldMk cId="533403592" sldId="440"/>
            <ac:spMk id="10" creationId="{00000000-0000-0000-0000-000000000000}"/>
          </ac:spMkLst>
        </pc:spChg>
      </pc:sldChg>
      <pc:sldChg chg="del">
        <pc:chgData name="Buck Cutting" userId="ffc90c9b-c588-4b3a-a2e9-0aa8fda3bb38" providerId="ADAL" clId="{2BD96975-2310-4FC5-905E-2801FCCD0329}" dt="2021-05-19T14:05:50.115" v="28" actId="2696"/>
        <pc:sldMkLst>
          <pc:docMk/>
          <pc:sldMk cId="1822517328" sldId="450"/>
        </pc:sldMkLst>
      </pc:sldChg>
      <pc:sldChg chg="del">
        <pc:chgData name="Buck Cutting" userId="ffc90c9b-c588-4b3a-a2e9-0aa8fda3bb38" providerId="ADAL" clId="{2BD96975-2310-4FC5-905E-2801FCCD0329}" dt="2021-05-19T14:07:08.716" v="34" actId="2696"/>
        <pc:sldMkLst>
          <pc:docMk/>
          <pc:sldMk cId="1997885990" sldId="453"/>
        </pc:sldMkLst>
      </pc:sldChg>
      <pc:sldChg chg="del">
        <pc:chgData name="Buck Cutting" userId="ffc90c9b-c588-4b3a-a2e9-0aa8fda3bb38" providerId="ADAL" clId="{2BD96975-2310-4FC5-905E-2801FCCD0329}" dt="2021-05-19T14:07:24.942" v="35" actId="2696"/>
        <pc:sldMkLst>
          <pc:docMk/>
          <pc:sldMk cId="2467644667" sldId="466"/>
        </pc:sldMkLst>
      </pc:sldChg>
      <pc:sldChg chg="del">
        <pc:chgData name="Buck Cutting" userId="ffc90c9b-c588-4b3a-a2e9-0aa8fda3bb38" providerId="ADAL" clId="{2BD96975-2310-4FC5-905E-2801FCCD0329}" dt="2021-05-19T14:08:15.809" v="38" actId="2696"/>
        <pc:sldMkLst>
          <pc:docMk/>
          <pc:sldMk cId="993946783" sldId="469"/>
        </pc:sldMkLst>
      </pc:sldChg>
      <pc:sldChg chg="del">
        <pc:chgData name="Buck Cutting" userId="ffc90c9b-c588-4b3a-a2e9-0aa8fda3bb38" providerId="ADAL" clId="{2BD96975-2310-4FC5-905E-2801FCCD0329}" dt="2021-05-19T14:07:34.720" v="36" actId="2696"/>
        <pc:sldMkLst>
          <pc:docMk/>
          <pc:sldMk cId="365988868" sldId="470"/>
        </pc:sldMkLst>
      </pc:sldChg>
      <pc:sldChg chg="del">
        <pc:chgData name="Buck Cutting" userId="ffc90c9b-c588-4b3a-a2e9-0aa8fda3bb38" providerId="ADAL" clId="{2BD96975-2310-4FC5-905E-2801FCCD0329}" dt="2021-05-19T14:08:09.767" v="37" actId="2696"/>
        <pc:sldMkLst>
          <pc:docMk/>
          <pc:sldMk cId="971472875" sldId="473"/>
        </pc:sldMkLst>
      </pc:sldChg>
      <pc:sldChg chg="del">
        <pc:chgData name="Buck Cutting" userId="ffc90c9b-c588-4b3a-a2e9-0aa8fda3bb38" providerId="ADAL" clId="{2BD96975-2310-4FC5-905E-2801FCCD0329}" dt="2021-05-19T14:08:22.552" v="39" actId="2696"/>
        <pc:sldMkLst>
          <pc:docMk/>
          <pc:sldMk cId="2253977353" sldId="474"/>
        </pc:sldMkLst>
      </pc:sldChg>
      <pc:sldChg chg="del">
        <pc:chgData name="Buck Cutting" userId="ffc90c9b-c588-4b3a-a2e9-0aa8fda3bb38" providerId="ADAL" clId="{2BD96975-2310-4FC5-905E-2801FCCD0329}" dt="2021-05-19T14:06:56.412" v="33" actId="2696"/>
        <pc:sldMkLst>
          <pc:docMk/>
          <pc:sldMk cId="1753761880" sldId="475"/>
        </pc:sldMkLst>
      </pc:sldChg>
      <pc:sldChg chg="del">
        <pc:chgData name="Buck Cutting" userId="ffc90c9b-c588-4b3a-a2e9-0aa8fda3bb38" providerId="ADAL" clId="{2BD96975-2310-4FC5-905E-2801FCCD0329}" dt="2021-05-19T14:06:49.972" v="32" actId="2696"/>
        <pc:sldMkLst>
          <pc:docMk/>
          <pc:sldMk cId="96347200" sldId="476"/>
        </pc:sldMkLst>
      </pc:sldChg>
      <pc:sldChg chg="del">
        <pc:chgData name="Buck Cutting" userId="ffc90c9b-c588-4b3a-a2e9-0aa8fda3bb38" providerId="ADAL" clId="{2BD96975-2310-4FC5-905E-2801FCCD0329}" dt="2021-05-19T14:06:33.738" v="31" actId="2696"/>
        <pc:sldMkLst>
          <pc:docMk/>
          <pc:sldMk cId="2556464751" sldId="480"/>
        </pc:sldMkLst>
      </pc:sldChg>
      <pc:sldChg chg="del">
        <pc:chgData name="Buck Cutting" userId="ffc90c9b-c588-4b3a-a2e9-0aa8fda3bb38" providerId="ADAL" clId="{2BD96975-2310-4FC5-905E-2801FCCD0329}" dt="2021-05-19T14:06:21.845" v="30" actId="2696"/>
        <pc:sldMkLst>
          <pc:docMk/>
          <pc:sldMk cId="1744604931" sldId="481"/>
        </pc:sldMkLst>
      </pc:sldChg>
      <pc:sldChg chg="del">
        <pc:chgData name="Buck Cutting" userId="ffc90c9b-c588-4b3a-a2e9-0aa8fda3bb38" providerId="ADAL" clId="{2BD96975-2310-4FC5-905E-2801FCCD0329}" dt="2021-05-19T14:06:01.058" v="29" actId="2696"/>
        <pc:sldMkLst>
          <pc:docMk/>
          <pc:sldMk cId="4080349303" sldId="486"/>
        </pc:sldMkLst>
      </pc:sldChg>
      <pc:sldChg chg="modSp mod">
        <pc:chgData name="Buck Cutting" userId="ffc90c9b-c588-4b3a-a2e9-0aa8fda3bb38" providerId="ADAL" clId="{2BD96975-2310-4FC5-905E-2801FCCD0329}" dt="2021-05-19T14:16:24.926" v="99" actId="20577"/>
        <pc:sldMkLst>
          <pc:docMk/>
          <pc:sldMk cId="3521259511" sldId="488"/>
        </pc:sldMkLst>
        <pc:spChg chg="mod">
          <ac:chgData name="Buck Cutting" userId="ffc90c9b-c588-4b3a-a2e9-0aa8fda3bb38" providerId="ADAL" clId="{2BD96975-2310-4FC5-905E-2801FCCD0329}" dt="2021-05-19T14:16:24.926" v="99" actId="20577"/>
          <ac:spMkLst>
            <pc:docMk/>
            <pc:sldMk cId="3521259511" sldId="488"/>
            <ac:spMk id="3" creationId="{AA2F3EC6-0DB8-433E-B545-73F7B8FFCCDA}"/>
          </ac:spMkLst>
        </pc:spChg>
      </pc:sldChg>
      <pc:sldChg chg="modSp mod">
        <pc:chgData name="Buck Cutting" userId="ffc90c9b-c588-4b3a-a2e9-0aa8fda3bb38" providerId="ADAL" clId="{2BD96975-2310-4FC5-905E-2801FCCD0329}" dt="2021-05-19T14:04:15.528" v="27" actId="20577"/>
        <pc:sldMkLst>
          <pc:docMk/>
          <pc:sldMk cId="3441972927" sldId="489"/>
        </pc:sldMkLst>
        <pc:spChg chg="mod">
          <ac:chgData name="Buck Cutting" userId="ffc90c9b-c588-4b3a-a2e9-0aa8fda3bb38" providerId="ADAL" clId="{2BD96975-2310-4FC5-905E-2801FCCD0329}" dt="2021-05-19T14:04:15.528" v="27" actId="20577"/>
          <ac:spMkLst>
            <pc:docMk/>
            <pc:sldMk cId="3441972927" sldId="489"/>
            <ac:spMk id="3" creationId="{E3E6075C-8236-494D-8FDB-5E9289A96396}"/>
          </ac:spMkLst>
        </pc:spChg>
      </pc:sldChg>
    </pc:docChg>
  </pc:docChgLst>
  <pc:docChgLst>
    <pc:chgData name="Michelle Monier" userId="S::michelle.monier@smud.org::e0600295-2ac5-4b7e-90e6-151c33fae990" providerId="AD" clId="Web-{00000000-0000-0000-0000-000000000000}"/>
    <pc:docChg chg="modSld">
      <pc:chgData name="Michelle Monier" userId="S::michelle.monier@smud.org::e0600295-2ac5-4b7e-90e6-151c33fae990" providerId="AD" clId="Web-{00000000-0000-0000-0000-000000000000}" dt="2021-05-19T19:42:49.303" v="273" actId="20577"/>
      <pc:docMkLst>
        <pc:docMk/>
      </pc:docMkLst>
      <pc:sldChg chg="delSp modSp">
        <pc:chgData name="Michelle Monier" userId="S::michelle.monier@smud.org::e0600295-2ac5-4b7e-90e6-151c33fae990" providerId="AD" clId="Web-{00000000-0000-0000-0000-000000000000}" dt="2021-05-19T19:23:15.501" v="70" actId="1076"/>
        <pc:sldMkLst>
          <pc:docMk/>
          <pc:sldMk cId="2973583878" sldId="352"/>
        </pc:sldMkLst>
        <pc:spChg chg="del mod">
          <ac:chgData name="Michelle Monier" userId="S::michelle.monier@smud.org::e0600295-2ac5-4b7e-90e6-151c33fae990" providerId="AD" clId="Web-{00000000-0000-0000-0000-000000000000}" dt="2021-05-19T19:22:16.906" v="60"/>
          <ac:spMkLst>
            <pc:docMk/>
            <pc:sldMk cId="2973583878" sldId="352"/>
            <ac:spMk id="19" creationId="{00000000-0000-0000-0000-000000000000}"/>
          </ac:spMkLst>
        </pc:spChg>
        <pc:spChg chg="mod">
          <ac:chgData name="Michelle Monier" userId="S::michelle.monier@smud.org::e0600295-2ac5-4b7e-90e6-151c33fae990" providerId="AD" clId="Web-{00000000-0000-0000-0000-000000000000}" dt="2021-05-19T19:23:15.501" v="70" actId="1076"/>
          <ac:spMkLst>
            <pc:docMk/>
            <pc:sldMk cId="2973583878" sldId="352"/>
            <ac:spMk id="2052" creationId="{00000000-0000-0000-0000-000000000000}"/>
          </ac:spMkLst>
        </pc:spChg>
      </pc:sldChg>
      <pc:sldChg chg="modSp">
        <pc:chgData name="Michelle Monier" userId="S::michelle.monier@smud.org::e0600295-2ac5-4b7e-90e6-151c33fae990" providerId="AD" clId="Web-{00000000-0000-0000-0000-000000000000}" dt="2021-05-19T19:19:18.434" v="39" actId="20577"/>
        <pc:sldMkLst>
          <pc:docMk/>
          <pc:sldMk cId="3102077441" sldId="426"/>
        </pc:sldMkLst>
        <pc:spChg chg="mod">
          <ac:chgData name="Michelle Monier" userId="S::michelle.monier@smud.org::e0600295-2ac5-4b7e-90e6-151c33fae990" providerId="AD" clId="Web-{00000000-0000-0000-0000-000000000000}" dt="2021-05-19T19:19:18.434" v="39" actId="20577"/>
          <ac:spMkLst>
            <pc:docMk/>
            <pc:sldMk cId="3102077441" sldId="426"/>
            <ac:spMk id="14" creationId="{9742BC53-B9B8-4D6A-B391-DC5F7C9D7C59}"/>
          </ac:spMkLst>
        </pc:spChg>
      </pc:sldChg>
      <pc:sldChg chg="modSp">
        <pc:chgData name="Michelle Monier" userId="S::michelle.monier@smud.org::e0600295-2ac5-4b7e-90e6-151c33fae990" providerId="AD" clId="Web-{00000000-0000-0000-0000-000000000000}" dt="2021-05-19T19:41:39.661" v="262" actId="20577"/>
        <pc:sldMkLst>
          <pc:docMk/>
          <pc:sldMk cId="1254726202" sldId="436"/>
        </pc:sldMkLst>
        <pc:spChg chg="mod">
          <ac:chgData name="Michelle Monier" userId="S::michelle.monier@smud.org::e0600295-2ac5-4b7e-90e6-151c33fae990" providerId="AD" clId="Web-{00000000-0000-0000-0000-000000000000}" dt="2021-05-19T19:41:39.661" v="262" actId="20577"/>
          <ac:spMkLst>
            <pc:docMk/>
            <pc:sldMk cId="1254726202" sldId="436"/>
            <ac:spMk id="2" creationId="{00000000-0000-0000-0000-000000000000}"/>
          </ac:spMkLst>
        </pc:spChg>
      </pc:sldChg>
      <pc:sldChg chg="modSp">
        <pc:chgData name="Michelle Monier" userId="S::michelle.monier@smud.org::e0600295-2ac5-4b7e-90e6-151c33fae990" providerId="AD" clId="Web-{00000000-0000-0000-0000-000000000000}" dt="2021-05-19T19:37:15.094" v="251" actId="20577"/>
        <pc:sldMkLst>
          <pc:docMk/>
          <pc:sldMk cId="293849483" sldId="442"/>
        </pc:sldMkLst>
        <pc:spChg chg="mod">
          <ac:chgData name="Michelle Monier" userId="S::michelle.monier@smud.org::e0600295-2ac5-4b7e-90e6-151c33fae990" providerId="AD" clId="Web-{00000000-0000-0000-0000-000000000000}" dt="2021-05-19T19:37:15.094" v="251" actId="20577"/>
          <ac:spMkLst>
            <pc:docMk/>
            <pc:sldMk cId="293849483" sldId="442"/>
            <ac:spMk id="54274" creationId="{00000000-0000-0000-0000-000000000000}"/>
          </ac:spMkLst>
        </pc:spChg>
      </pc:sldChg>
      <pc:sldChg chg="modSp">
        <pc:chgData name="Michelle Monier" userId="S::michelle.monier@smud.org::e0600295-2ac5-4b7e-90e6-151c33fae990" providerId="AD" clId="Web-{00000000-0000-0000-0000-000000000000}" dt="2021-05-19T19:42:49.303" v="273" actId="20577"/>
        <pc:sldMkLst>
          <pc:docMk/>
          <pc:sldMk cId="2830736504" sldId="456"/>
        </pc:sldMkLst>
        <pc:spChg chg="mod">
          <ac:chgData name="Michelle Monier" userId="S::michelle.monier@smud.org::e0600295-2ac5-4b7e-90e6-151c33fae990" providerId="AD" clId="Web-{00000000-0000-0000-0000-000000000000}" dt="2021-05-19T19:42:49.303" v="273" actId="20577"/>
          <ac:spMkLst>
            <pc:docMk/>
            <pc:sldMk cId="2830736504" sldId="456"/>
            <ac:spMk id="2" creationId="{09818D2B-F0BF-4515-A4C5-7010B2866E15}"/>
          </ac:spMkLst>
        </pc:spChg>
      </pc:sldChg>
      <pc:sldChg chg="modSp addCm modCm">
        <pc:chgData name="Michelle Monier" userId="S::michelle.monier@smud.org::e0600295-2ac5-4b7e-90e6-151c33fae990" providerId="AD" clId="Web-{00000000-0000-0000-0000-000000000000}" dt="2021-05-19T19:36:44.593" v="247" actId="20577"/>
        <pc:sldMkLst>
          <pc:docMk/>
          <pc:sldMk cId="3828989578" sldId="461"/>
        </pc:sldMkLst>
        <pc:spChg chg="mod">
          <ac:chgData name="Michelle Monier" userId="S::michelle.monier@smud.org::e0600295-2ac5-4b7e-90e6-151c33fae990" providerId="AD" clId="Web-{00000000-0000-0000-0000-000000000000}" dt="2021-05-19T19:36:44.593" v="247" actId="20577"/>
          <ac:spMkLst>
            <pc:docMk/>
            <pc:sldMk cId="3828989578" sldId="461"/>
            <ac:spMk id="3" creationId="{44664177-2DDD-4AC2-92E2-E8AC9F807722}"/>
          </ac:spMkLst>
        </pc:spChg>
        <pc:spChg chg="mod">
          <ac:chgData name="Michelle Monier" userId="S::michelle.monier@smud.org::e0600295-2ac5-4b7e-90e6-151c33fae990" providerId="AD" clId="Web-{00000000-0000-0000-0000-000000000000}" dt="2021-05-19T19:36:07.077" v="241" actId="1076"/>
          <ac:spMkLst>
            <pc:docMk/>
            <pc:sldMk cId="3828989578" sldId="461"/>
            <ac:spMk id="10" creationId="{72F9FA46-1133-4712-A630-91F18BB5FAA0}"/>
          </ac:spMkLst>
        </pc:spChg>
        <pc:spChg chg="mod">
          <ac:chgData name="Michelle Monier" userId="S::michelle.monier@smud.org::e0600295-2ac5-4b7e-90e6-151c33fae990" providerId="AD" clId="Web-{00000000-0000-0000-0000-000000000000}" dt="2021-05-19T19:36:14.859" v="244" actId="1076"/>
          <ac:spMkLst>
            <pc:docMk/>
            <pc:sldMk cId="3828989578" sldId="461"/>
            <ac:spMk id="11" creationId="{4551965C-2284-47F1-9CD1-534064F7A3E9}"/>
          </ac:spMkLst>
        </pc:spChg>
        <pc:spChg chg="mod">
          <ac:chgData name="Michelle Monier" userId="S::michelle.monier@smud.org::e0600295-2ac5-4b7e-90e6-151c33fae990" providerId="AD" clId="Web-{00000000-0000-0000-0000-000000000000}" dt="2021-05-19T19:36:10.015" v="243" actId="1076"/>
          <ac:spMkLst>
            <pc:docMk/>
            <pc:sldMk cId="3828989578" sldId="461"/>
            <ac:spMk id="12" creationId="{C0E08A93-4305-4081-90AF-0780975AFEE0}"/>
          </ac:spMkLst>
        </pc:spChg>
        <pc:spChg chg="mod">
          <ac:chgData name="Michelle Monier" userId="S::michelle.monier@smud.org::e0600295-2ac5-4b7e-90e6-151c33fae990" providerId="AD" clId="Web-{00000000-0000-0000-0000-000000000000}" dt="2021-05-19T19:36:07.093" v="242" actId="1076"/>
          <ac:spMkLst>
            <pc:docMk/>
            <pc:sldMk cId="3828989578" sldId="461"/>
            <ac:spMk id="13" creationId="{2963FDED-779E-44FB-8CE3-50FC980046D3}"/>
          </ac:spMkLst>
        </pc:spChg>
        <pc:spChg chg="mod">
          <ac:chgData name="Michelle Monier" userId="S::michelle.monier@smud.org::e0600295-2ac5-4b7e-90e6-151c33fae990" providerId="AD" clId="Web-{00000000-0000-0000-0000-000000000000}" dt="2021-05-19T19:36:32.218" v="245" actId="1076"/>
          <ac:spMkLst>
            <pc:docMk/>
            <pc:sldMk cId="3828989578" sldId="461"/>
            <ac:spMk id="54274" creationId="{00000000-0000-0000-0000-000000000000}"/>
          </ac:spMkLst>
        </pc:spChg>
        <pc:picChg chg="mod">
          <ac:chgData name="Michelle Monier" userId="S::michelle.monier@smud.org::e0600295-2ac5-4b7e-90e6-151c33fae990" providerId="AD" clId="Web-{00000000-0000-0000-0000-000000000000}" dt="2021-05-19T19:36:07.015" v="239" actId="1076"/>
          <ac:picMkLst>
            <pc:docMk/>
            <pc:sldMk cId="3828989578" sldId="461"/>
            <ac:picMk id="8" creationId="{629FEBF6-78CF-4667-BF7D-0B95156C33CA}"/>
          </ac:picMkLst>
        </pc:picChg>
        <pc:picChg chg="mod">
          <ac:chgData name="Michelle Monier" userId="S::michelle.monier@smud.org::e0600295-2ac5-4b7e-90e6-151c33fae990" providerId="AD" clId="Web-{00000000-0000-0000-0000-000000000000}" dt="2021-05-19T19:36:07.077" v="240" actId="1076"/>
          <ac:picMkLst>
            <pc:docMk/>
            <pc:sldMk cId="3828989578" sldId="461"/>
            <ac:picMk id="9" creationId="{B37E5BD0-C861-4666-8A2B-9DFBC2DA4F56}"/>
          </ac:picMkLst>
        </pc:picChg>
      </pc:sldChg>
      <pc:sldChg chg="modSp">
        <pc:chgData name="Michelle Monier" userId="S::michelle.monier@smud.org::e0600295-2ac5-4b7e-90e6-151c33fae990" providerId="AD" clId="Web-{00000000-0000-0000-0000-000000000000}" dt="2021-05-19T19:38:10.564" v="260" actId="20577"/>
        <pc:sldMkLst>
          <pc:docMk/>
          <pc:sldMk cId="3795788562" sldId="462"/>
        </pc:sldMkLst>
        <pc:spChg chg="mod">
          <ac:chgData name="Michelle Monier" userId="S::michelle.monier@smud.org::e0600295-2ac5-4b7e-90e6-151c33fae990" providerId="AD" clId="Web-{00000000-0000-0000-0000-000000000000}" dt="2021-05-19T19:38:10.564" v="260" actId="20577"/>
          <ac:spMkLst>
            <pc:docMk/>
            <pc:sldMk cId="3795788562" sldId="462"/>
            <ac:spMk id="2" creationId="{00000000-0000-0000-0000-000000000000}"/>
          </ac:spMkLst>
        </pc:spChg>
      </pc:sldChg>
      <pc:sldChg chg="modSp addCm modCm">
        <pc:chgData name="Michelle Monier" userId="S::michelle.monier@smud.org::e0600295-2ac5-4b7e-90e6-151c33fae990" providerId="AD" clId="Web-{00000000-0000-0000-0000-000000000000}" dt="2021-05-19T19:27:08.974" v="131" actId="20577"/>
        <pc:sldMkLst>
          <pc:docMk/>
          <pc:sldMk cId="442287200" sldId="463"/>
        </pc:sldMkLst>
        <pc:spChg chg="mod">
          <ac:chgData name="Michelle Monier" userId="S::michelle.monier@smud.org::e0600295-2ac5-4b7e-90e6-151c33fae990" providerId="AD" clId="Web-{00000000-0000-0000-0000-000000000000}" dt="2021-05-19T19:27:08.974" v="131" actId="20577"/>
          <ac:spMkLst>
            <pc:docMk/>
            <pc:sldMk cId="442287200" sldId="463"/>
            <ac:spMk id="7" creationId="{00000000-0000-0000-0000-000000000000}"/>
          </ac:spMkLst>
        </pc:spChg>
      </pc:sldChg>
      <pc:sldChg chg="modSp">
        <pc:chgData name="Michelle Monier" userId="S::michelle.monier@smud.org::e0600295-2ac5-4b7e-90e6-151c33fae990" providerId="AD" clId="Web-{00000000-0000-0000-0000-000000000000}" dt="2021-05-19T19:42:02.021" v="265" actId="20577"/>
        <pc:sldMkLst>
          <pc:docMk/>
          <pc:sldMk cId="3890577015" sldId="467"/>
        </pc:sldMkLst>
        <pc:spChg chg="mod">
          <ac:chgData name="Michelle Monier" userId="S::michelle.monier@smud.org::e0600295-2ac5-4b7e-90e6-151c33fae990" providerId="AD" clId="Web-{00000000-0000-0000-0000-000000000000}" dt="2021-05-19T19:42:02.021" v="265" actId="20577"/>
          <ac:spMkLst>
            <pc:docMk/>
            <pc:sldMk cId="3890577015" sldId="467"/>
            <ac:spMk id="2" creationId="{9830D54B-D0CA-4882-8E98-2E50B08BECAB}"/>
          </ac:spMkLst>
        </pc:spChg>
      </pc:sldChg>
      <pc:sldChg chg="modSp">
        <pc:chgData name="Michelle Monier" userId="S::michelle.monier@smud.org::e0600295-2ac5-4b7e-90e6-151c33fae990" providerId="AD" clId="Web-{00000000-0000-0000-0000-000000000000}" dt="2021-05-19T19:41:53.646" v="264" actId="20577"/>
        <pc:sldMkLst>
          <pc:docMk/>
          <pc:sldMk cId="1851285820" sldId="468"/>
        </pc:sldMkLst>
        <pc:spChg chg="mod">
          <ac:chgData name="Michelle Monier" userId="S::michelle.monier@smud.org::e0600295-2ac5-4b7e-90e6-151c33fae990" providerId="AD" clId="Web-{00000000-0000-0000-0000-000000000000}" dt="2021-05-19T19:41:53.646" v="264" actId="20577"/>
          <ac:spMkLst>
            <pc:docMk/>
            <pc:sldMk cId="1851285820" sldId="468"/>
            <ac:spMk id="2" creationId="{367F53F0-A427-4EF1-A1C6-4FFF28A7BE59}"/>
          </ac:spMkLst>
        </pc:spChg>
      </pc:sldChg>
      <pc:sldChg chg="modSp">
        <pc:chgData name="Michelle Monier" userId="S::michelle.monier@smud.org::e0600295-2ac5-4b7e-90e6-151c33fae990" providerId="AD" clId="Web-{00000000-0000-0000-0000-000000000000}" dt="2021-05-19T19:42:25.350" v="270" actId="20577"/>
        <pc:sldMkLst>
          <pc:docMk/>
          <pc:sldMk cId="561551740" sldId="471"/>
        </pc:sldMkLst>
        <pc:spChg chg="mod">
          <ac:chgData name="Michelle Monier" userId="S::michelle.monier@smud.org::e0600295-2ac5-4b7e-90e6-151c33fae990" providerId="AD" clId="Web-{00000000-0000-0000-0000-000000000000}" dt="2021-05-19T19:42:25.350" v="270" actId="20577"/>
          <ac:spMkLst>
            <pc:docMk/>
            <pc:sldMk cId="561551740" sldId="471"/>
            <ac:spMk id="2" creationId="{2FA330DD-E69A-4F62-AC19-4CADA3D11170}"/>
          </ac:spMkLst>
        </pc:spChg>
      </pc:sldChg>
      <pc:sldChg chg="modSp">
        <pc:chgData name="Michelle Monier" userId="S::michelle.monier@smud.org::e0600295-2ac5-4b7e-90e6-151c33fae990" providerId="AD" clId="Web-{00000000-0000-0000-0000-000000000000}" dt="2021-05-19T19:42:18.068" v="269" actId="20577"/>
        <pc:sldMkLst>
          <pc:docMk/>
          <pc:sldMk cId="4279739766" sldId="472"/>
        </pc:sldMkLst>
        <pc:spChg chg="mod">
          <ac:chgData name="Michelle Monier" userId="S::michelle.monier@smud.org::e0600295-2ac5-4b7e-90e6-151c33fae990" providerId="AD" clId="Web-{00000000-0000-0000-0000-000000000000}" dt="2021-05-19T19:42:18.068" v="269" actId="20577"/>
          <ac:spMkLst>
            <pc:docMk/>
            <pc:sldMk cId="4279739766" sldId="472"/>
            <ac:spMk id="2" creationId="{CDE099EC-E96F-49C3-B3BE-AD346007C5A0}"/>
          </ac:spMkLst>
        </pc:spChg>
      </pc:sldChg>
      <pc:sldChg chg="modSp">
        <pc:chgData name="Michelle Monier" userId="S::michelle.monier@smud.org::e0600295-2ac5-4b7e-90e6-151c33fae990" providerId="AD" clId="Web-{00000000-0000-0000-0000-000000000000}" dt="2021-05-19T19:41:46.521" v="263" actId="20577"/>
        <pc:sldMkLst>
          <pc:docMk/>
          <pc:sldMk cId="754950017" sldId="477"/>
        </pc:sldMkLst>
        <pc:spChg chg="mod">
          <ac:chgData name="Michelle Monier" userId="S::michelle.monier@smud.org::e0600295-2ac5-4b7e-90e6-151c33fae990" providerId="AD" clId="Web-{00000000-0000-0000-0000-000000000000}" dt="2021-05-19T19:41:46.521" v="263" actId="20577"/>
          <ac:spMkLst>
            <pc:docMk/>
            <pc:sldMk cId="754950017" sldId="477"/>
            <ac:spMk id="2" creationId="{1407ACCB-D7D6-4F8F-BD43-A07D3BD2499C}"/>
          </ac:spMkLst>
        </pc:spChg>
      </pc:sldChg>
      <pc:sldChg chg="modSp">
        <pc:chgData name="Michelle Monier" userId="S::michelle.monier@smud.org::e0600295-2ac5-4b7e-90e6-151c33fae990" providerId="AD" clId="Web-{00000000-0000-0000-0000-000000000000}" dt="2021-05-19T19:37:49.798" v="257" actId="20577"/>
        <pc:sldMkLst>
          <pc:docMk/>
          <pc:sldMk cId="308441445" sldId="478"/>
        </pc:sldMkLst>
        <pc:spChg chg="mod">
          <ac:chgData name="Michelle Monier" userId="S::michelle.monier@smud.org::e0600295-2ac5-4b7e-90e6-151c33fae990" providerId="AD" clId="Web-{00000000-0000-0000-0000-000000000000}" dt="2021-05-19T19:37:49.798" v="257" actId="20577"/>
          <ac:spMkLst>
            <pc:docMk/>
            <pc:sldMk cId="308441445" sldId="478"/>
            <ac:spMk id="2" creationId="{099B8172-6281-4FAB-B108-0477DED8C6DA}"/>
          </ac:spMkLst>
        </pc:spChg>
      </pc:sldChg>
      <pc:sldChg chg="modSp">
        <pc:chgData name="Michelle Monier" userId="S::michelle.monier@smud.org::e0600295-2ac5-4b7e-90e6-151c33fae990" providerId="AD" clId="Web-{00000000-0000-0000-0000-000000000000}" dt="2021-05-19T19:27:43.818" v="133" actId="20577"/>
        <pc:sldMkLst>
          <pc:docMk/>
          <pc:sldMk cId="3577203519" sldId="479"/>
        </pc:sldMkLst>
        <pc:spChg chg="mod">
          <ac:chgData name="Michelle Monier" userId="S::michelle.monier@smud.org::e0600295-2ac5-4b7e-90e6-151c33fae990" providerId="AD" clId="Web-{00000000-0000-0000-0000-000000000000}" dt="2021-05-19T19:27:43.818" v="133" actId="20577"/>
          <ac:spMkLst>
            <pc:docMk/>
            <pc:sldMk cId="3577203519" sldId="479"/>
            <ac:spMk id="2" creationId="{0B57DA1A-2B87-44D6-86A9-7DE5DAD667C7}"/>
          </ac:spMkLst>
        </pc:spChg>
      </pc:sldChg>
      <pc:sldChg chg="modSp">
        <pc:chgData name="Michelle Monier" userId="S::michelle.monier@smud.org::e0600295-2ac5-4b7e-90e6-151c33fae990" providerId="AD" clId="Web-{00000000-0000-0000-0000-000000000000}" dt="2021-05-19T19:38:00.251" v="258" actId="20577"/>
        <pc:sldMkLst>
          <pc:docMk/>
          <pc:sldMk cId="2900538401" sldId="482"/>
        </pc:sldMkLst>
        <pc:spChg chg="mod">
          <ac:chgData name="Michelle Monier" userId="S::michelle.monier@smud.org::e0600295-2ac5-4b7e-90e6-151c33fae990" providerId="AD" clId="Web-{00000000-0000-0000-0000-000000000000}" dt="2021-05-19T19:38:00.251" v="258" actId="20577"/>
          <ac:spMkLst>
            <pc:docMk/>
            <pc:sldMk cId="2900538401" sldId="482"/>
            <ac:spMk id="2" creationId="{E0023504-6FA9-4F14-9D4D-1FBCE3D5B665}"/>
          </ac:spMkLst>
        </pc:spChg>
      </pc:sldChg>
      <pc:sldChg chg="modSp">
        <pc:chgData name="Michelle Monier" userId="S::michelle.monier@smud.org::e0600295-2ac5-4b7e-90e6-151c33fae990" providerId="AD" clId="Web-{00000000-0000-0000-0000-000000000000}" dt="2021-05-19T19:42:38.553" v="271" actId="20577"/>
        <pc:sldMkLst>
          <pc:docMk/>
          <pc:sldMk cId="3298593084" sldId="483"/>
        </pc:sldMkLst>
        <pc:spChg chg="mod">
          <ac:chgData name="Michelle Monier" userId="S::michelle.monier@smud.org::e0600295-2ac5-4b7e-90e6-151c33fae990" providerId="AD" clId="Web-{00000000-0000-0000-0000-000000000000}" dt="2021-05-19T19:42:38.553" v="271" actId="20577"/>
          <ac:spMkLst>
            <pc:docMk/>
            <pc:sldMk cId="3298593084" sldId="483"/>
            <ac:spMk id="2" creationId="{898E7D18-2B23-472E-8D69-AAD13B3EFF58}"/>
          </ac:spMkLst>
        </pc:spChg>
      </pc:sldChg>
      <pc:sldChg chg="modSp">
        <pc:chgData name="Michelle Monier" userId="S::michelle.monier@smud.org::e0600295-2ac5-4b7e-90e6-151c33fae990" providerId="AD" clId="Web-{00000000-0000-0000-0000-000000000000}" dt="2021-05-19T19:41:29.505" v="261" actId="20577"/>
        <pc:sldMkLst>
          <pc:docMk/>
          <pc:sldMk cId="1373303930" sldId="487"/>
        </pc:sldMkLst>
        <pc:spChg chg="mod">
          <ac:chgData name="Michelle Monier" userId="S::michelle.monier@smud.org::e0600295-2ac5-4b7e-90e6-151c33fae990" providerId="AD" clId="Web-{00000000-0000-0000-0000-000000000000}" dt="2021-05-19T19:41:29.505" v="261" actId="20577"/>
          <ac:spMkLst>
            <pc:docMk/>
            <pc:sldMk cId="1373303930" sldId="487"/>
            <ac:spMk id="2" creationId="{FBE4E6BF-004C-48B2-9C5D-83917A7B7ADB}"/>
          </ac:spMkLst>
        </pc:spChg>
      </pc:sldChg>
      <pc:sldChg chg="modSp">
        <pc:chgData name="Michelle Monier" userId="S::michelle.monier@smud.org::e0600295-2ac5-4b7e-90e6-151c33fae990" providerId="AD" clId="Web-{00000000-0000-0000-0000-000000000000}" dt="2021-05-19T19:37:40.329" v="255" actId="20577"/>
        <pc:sldMkLst>
          <pc:docMk/>
          <pc:sldMk cId="3521259511" sldId="488"/>
        </pc:sldMkLst>
        <pc:spChg chg="mod">
          <ac:chgData name="Michelle Monier" userId="S::michelle.monier@smud.org::e0600295-2ac5-4b7e-90e6-151c33fae990" providerId="AD" clId="Web-{00000000-0000-0000-0000-000000000000}" dt="2021-05-19T19:37:40.329" v="255" actId="20577"/>
          <ac:spMkLst>
            <pc:docMk/>
            <pc:sldMk cId="3521259511" sldId="488"/>
            <ac:spMk id="2" creationId="{3D1FB0AF-66F5-4244-BFC8-B0A9C284D2D2}"/>
          </ac:spMkLst>
        </pc:spChg>
      </pc:sldChg>
      <pc:sldChg chg="modSp">
        <pc:chgData name="Michelle Monier" userId="S::michelle.monier@smud.org::e0600295-2ac5-4b7e-90e6-151c33fae990" providerId="AD" clId="Web-{00000000-0000-0000-0000-000000000000}" dt="2021-05-19T19:37:27.829" v="253" actId="20577"/>
        <pc:sldMkLst>
          <pc:docMk/>
          <pc:sldMk cId="3441972927" sldId="489"/>
        </pc:sldMkLst>
        <pc:spChg chg="mod">
          <ac:chgData name="Michelle Monier" userId="S::michelle.monier@smud.org::e0600295-2ac5-4b7e-90e6-151c33fae990" providerId="AD" clId="Web-{00000000-0000-0000-0000-000000000000}" dt="2021-05-19T19:37:27.829" v="253" actId="20577"/>
          <ac:spMkLst>
            <pc:docMk/>
            <pc:sldMk cId="3441972927" sldId="489"/>
            <ac:spMk id="2" creationId="{CBD0F0E0-98D5-4C91-A7CC-06B795994680}"/>
          </ac:spMkLst>
        </pc:spChg>
      </pc:sldChg>
    </pc:docChg>
  </pc:docChgLst>
  <pc:docChgLst>
    <pc:chgData name="Michelle Monier" userId="e0600295-2ac5-4b7e-90e6-151c33fae990" providerId="ADAL" clId="{5F59F4DF-F261-4C1A-9A27-B4EE3B4032D0}"/>
    <pc:docChg chg="undo custSel addSld modSld">
      <pc:chgData name="Michelle Monier" userId="e0600295-2ac5-4b7e-90e6-151c33fae990" providerId="ADAL" clId="{5F59F4DF-F261-4C1A-9A27-B4EE3B4032D0}" dt="2021-05-19T22:09:28.567" v="507" actId="20577"/>
      <pc:docMkLst>
        <pc:docMk/>
      </pc:docMkLst>
      <pc:sldChg chg="delSp modSp mod">
        <pc:chgData name="Michelle Monier" userId="e0600295-2ac5-4b7e-90e6-151c33fae990" providerId="ADAL" clId="{5F59F4DF-F261-4C1A-9A27-B4EE3B4032D0}" dt="2021-05-19T21:52:44.520" v="482" actId="478"/>
        <pc:sldMkLst>
          <pc:docMk/>
          <pc:sldMk cId="2973583878" sldId="352"/>
        </pc:sldMkLst>
        <pc:spChg chg="del">
          <ac:chgData name="Michelle Monier" userId="e0600295-2ac5-4b7e-90e6-151c33fae990" providerId="ADAL" clId="{5F59F4DF-F261-4C1A-9A27-B4EE3B4032D0}" dt="2021-05-19T21:52:44.520" v="482" actId="478"/>
          <ac:spMkLst>
            <pc:docMk/>
            <pc:sldMk cId="2973583878" sldId="352"/>
            <ac:spMk id="3" creationId="{00000000-0000-0000-0000-000000000000}"/>
          </ac:spMkLst>
        </pc:spChg>
        <pc:spChg chg="mod">
          <ac:chgData name="Michelle Monier" userId="e0600295-2ac5-4b7e-90e6-151c33fae990" providerId="ADAL" clId="{5F59F4DF-F261-4C1A-9A27-B4EE3B4032D0}" dt="2021-05-19T20:27:29.705" v="299" actId="255"/>
          <ac:spMkLst>
            <pc:docMk/>
            <pc:sldMk cId="2973583878" sldId="352"/>
            <ac:spMk id="2052" creationId="{00000000-0000-0000-0000-000000000000}"/>
          </ac:spMkLst>
        </pc:spChg>
      </pc:sldChg>
      <pc:sldChg chg="addSp delSp modSp mod">
        <pc:chgData name="Michelle Monier" userId="e0600295-2ac5-4b7e-90e6-151c33fae990" providerId="ADAL" clId="{5F59F4DF-F261-4C1A-9A27-B4EE3B4032D0}" dt="2021-05-19T21:40:04.975" v="435" actId="20577"/>
        <pc:sldMkLst>
          <pc:docMk/>
          <pc:sldMk cId="3102077441" sldId="426"/>
        </pc:sldMkLst>
        <pc:spChg chg="del mod">
          <ac:chgData name="Michelle Monier" userId="e0600295-2ac5-4b7e-90e6-151c33fae990" providerId="ADAL" clId="{5F59F4DF-F261-4C1A-9A27-B4EE3B4032D0}" dt="2021-05-19T20:04:03.871" v="68" actId="12084"/>
          <ac:spMkLst>
            <pc:docMk/>
            <pc:sldMk cId="3102077441" sldId="426"/>
            <ac:spMk id="14" creationId="{9742BC53-B9B8-4D6A-B391-DC5F7C9D7C59}"/>
          </ac:spMkLst>
        </pc:spChg>
        <pc:graphicFrameChg chg="add mod">
          <ac:chgData name="Michelle Monier" userId="e0600295-2ac5-4b7e-90e6-151c33fae990" providerId="ADAL" clId="{5F59F4DF-F261-4C1A-9A27-B4EE3B4032D0}" dt="2021-05-19T21:40:04.975" v="435" actId="20577"/>
          <ac:graphicFrameMkLst>
            <pc:docMk/>
            <pc:sldMk cId="3102077441" sldId="426"/>
            <ac:graphicFrameMk id="2" creationId="{03BB571D-331D-4DD6-81EF-EDA8612863E5}"/>
          </ac:graphicFrameMkLst>
        </pc:graphicFrameChg>
      </pc:sldChg>
      <pc:sldChg chg="modSp mod">
        <pc:chgData name="Michelle Monier" userId="e0600295-2ac5-4b7e-90e6-151c33fae990" providerId="ADAL" clId="{5F59F4DF-F261-4C1A-9A27-B4EE3B4032D0}" dt="2021-05-19T22:08:25.247" v="501" actId="113"/>
        <pc:sldMkLst>
          <pc:docMk/>
          <pc:sldMk cId="293849483" sldId="442"/>
        </pc:sldMkLst>
        <pc:spChg chg="mod">
          <ac:chgData name="Michelle Monier" userId="e0600295-2ac5-4b7e-90e6-151c33fae990" providerId="ADAL" clId="{5F59F4DF-F261-4C1A-9A27-B4EE3B4032D0}" dt="2021-05-19T22:08:25.247" v="501" actId="113"/>
          <ac:spMkLst>
            <pc:docMk/>
            <pc:sldMk cId="293849483" sldId="442"/>
            <ac:spMk id="7" creationId="{00000000-0000-0000-0000-000000000000}"/>
          </ac:spMkLst>
        </pc:spChg>
      </pc:sldChg>
      <pc:sldChg chg="addSp delSp modSp mod">
        <pc:chgData name="Michelle Monier" userId="e0600295-2ac5-4b7e-90e6-151c33fae990" providerId="ADAL" clId="{5F59F4DF-F261-4C1A-9A27-B4EE3B4032D0}" dt="2021-05-19T20:45:14.528" v="373" actId="12100"/>
        <pc:sldMkLst>
          <pc:docMk/>
          <pc:sldMk cId="2830736504" sldId="456"/>
        </pc:sldMkLst>
        <pc:spChg chg="mod">
          <ac:chgData name="Michelle Monier" userId="e0600295-2ac5-4b7e-90e6-151c33fae990" providerId="ADAL" clId="{5F59F4DF-F261-4C1A-9A27-B4EE3B4032D0}" dt="2021-05-19T20:44:43.186" v="371" actId="20577"/>
          <ac:spMkLst>
            <pc:docMk/>
            <pc:sldMk cId="2830736504" sldId="456"/>
            <ac:spMk id="2" creationId="{09818D2B-F0BF-4515-A4C5-7010B2866E15}"/>
          </ac:spMkLst>
        </pc:spChg>
        <pc:spChg chg="del">
          <ac:chgData name="Michelle Monier" userId="e0600295-2ac5-4b7e-90e6-151c33fae990" providerId="ADAL" clId="{5F59F4DF-F261-4C1A-9A27-B4EE3B4032D0}" dt="2021-05-19T20:45:11.365" v="372" actId="12084"/>
          <ac:spMkLst>
            <pc:docMk/>
            <pc:sldMk cId="2830736504" sldId="456"/>
            <ac:spMk id="3" creationId="{00B7F9F9-7F3E-4ED6-9A60-C8A563156C03}"/>
          </ac:spMkLst>
        </pc:spChg>
        <pc:graphicFrameChg chg="add mod">
          <ac:chgData name="Michelle Monier" userId="e0600295-2ac5-4b7e-90e6-151c33fae990" providerId="ADAL" clId="{5F59F4DF-F261-4C1A-9A27-B4EE3B4032D0}" dt="2021-05-19T20:45:14.528" v="373" actId="12100"/>
          <ac:graphicFrameMkLst>
            <pc:docMk/>
            <pc:sldMk cId="2830736504" sldId="456"/>
            <ac:graphicFrameMk id="5" creationId="{5DFB3D06-EDC7-458D-905B-087E5E7631F3}"/>
          </ac:graphicFrameMkLst>
        </pc:graphicFrameChg>
      </pc:sldChg>
      <pc:sldChg chg="addSp delSp modSp delCm">
        <pc:chgData name="Michelle Monier" userId="e0600295-2ac5-4b7e-90e6-151c33fae990" providerId="ADAL" clId="{5F59F4DF-F261-4C1A-9A27-B4EE3B4032D0}" dt="2021-05-19T22:05:38.970" v="494" actId="1592"/>
        <pc:sldMkLst>
          <pc:docMk/>
          <pc:sldMk cId="3828989578" sldId="461"/>
        </pc:sldMkLst>
        <pc:spChg chg="del">
          <ac:chgData name="Michelle Monier" userId="e0600295-2ac5-4b7e-90e6-151c33fae990" providerId="ADAL" clId="{5F59F4DF-F261-4C1A-9A27-B4EE3B4032D0}" dt="2021-05-19T20:05:31.647" v="72" actId="12084"/>
          <ac:spMkLst>
            <pc:docMk/>
            <pc:sldMk cId="3828989578" sldId="461"/>
            <ac:spMk id="3" creationId="{44664177-2DDD-4AC2-92E2-E8AC9F807722}"/>
          </ac:spMkLst>
        </pc:spChg>
        <pc:graphicFrameChg chg="add mod">
          <ac:chgData name="Michelle Monier" userId="e0600295-2ac5-4b7e-90e6-151c33fae990" providerId="ADAL" clId="{5F59F4DF-F261-4C1A-9A27-B4EE3B4032D0}" dt="2021-05-19T21:41:56.317" v="442" actId="20577"/>
          <ac:graphicFrameMkLst>
            <pc:docMk/>
            <pc:sldMk cId="3828989578" sldId="461"/>
            <ac:graphicFrameMk id="2" creationId="{A40E13D2-6E34-49D9-9C9A-44523A247198}"/>
          </ac:graphicFrameMkLst>
        </pc:graphicFrameChg>
      </pc:sldChg>
      <pc:sldChg chg="addCm modCm">
        <pc:chgData name="Michelle Monier" userId="e0600295-2ac5-4b7e-90e6-151c33fae990" providerId="ADAL" clId="{5F59F4DF-F261-4C1A-9A27-B4EE3B4032D0}" dt="2021-05-19T20:25:50.001" v="292"/>
        <pc:sldMkLst>
          <pc:docMk/>
          <pc:sldMk cId="3795788562" sldId="462"/>
        </pc:sldMkLst>
      </pc:sldChg>
      <pc:sldChg chg="addSp delSp modSp mod delCm">
        <pc:chgData name="Michelle Monier" userId="e0600295-2ac5-4b7e-90e6-151c33fae990" providerId="ADAL" clId="{5F59F4DF-F261-4C1A-9A27-B4EE3B4032D0}" dt="2021-05-19T22:07:09.907" v="499" actId="255"/>
        <pc:sldMkLst>
          <pc:docMk/>
          <pc:sldMk cId="442287200" sldId="463"/>
        </pc:sldMkLst>
        <pc:spChg chg="add del mod">
          <ac:chgData name="Michelle Monier" userId="e0600295-2ac5-4b7e-90e6-151c33fae990" providerId="ADAL" clId="{5F59F4DF-F261-4C1A-9A27-B4EE3B4032D0}" dt="2021-05-19T20:02:52.862" v="66" actId="12084"/>
          <ac:spMkLst>
            <pc:docMk/>
            <pc:sldMk cId="442287200" sldId="463"/>
            <ac:spMk id="7" creationId="{00000000-0000-0000-0000-000000000000}"/>
          </ac:spMkLst>
        </pc:spChg>
        <pc:graphicFrameChg chg="add del mod">
          <ac:chgData name="Michelle Monier" userId="e0600295-2ac5-4b7e-90e6-151c33fae990" providerId="ADAL" clId="{5F59F4DF-F261-4C1A-9A27-B4EE3B4032D0}" dt="2021-05-19T20:02:32.102" v="65" actId="12084"/>
          <ac:graphicFrameMkLst>
            <pc:docMk/>
            <pc:sldMk cId="442287200" sldId="463"/>
            <ac:graphicFrameMk id="2" creationId="{2458FF72-1DB0-48FB-8817-B4A1BEBE3B11}"/>
          </ac:graphicFrameMkLst>
        </pc:graphicFrameChg>
        <pc:graphicFrameChg chg="add mod">
          <ac:chgData name="Michelle Monier" userId="e0600295-2ac5-4b7e-90e6-151c33fae990" providerId="ADAL" clId="{5F59F4DF-F261-4C1A-9A27-B4EE3B4032D0}" dt="2021-05-19T22:07:09.907" v="499" actId="255"/>
          <ac:graphicFrameMkLst>
            <pc:docMk/>
            <pc:sldMk cId="442287200" sldId="463"/>
            <ac:graphicFrameMk id="3" creationId="{D177F232-F4FE-475F-8294-0686C95E7C01}"/>
          </ac:graphicFrameMkLst>
        </pc:graphicFrameChg>
      </pc:sldChg>
      <pc:sldChg chg="addSp delSp modSp mod">
        <pc:chgData name="Michelle Monier" userId="e0600295-2ac5-4b7e-90e6-151c33fae990" providerId="ADAL" clId="{5F59F4DF-F261-4C1A-9A27-B4EE3B4032D0}" dt="2021-05-19T20:44:10.145" v="366" actId="12100"/>
        <pc:sldMkLst>
          <pc:docMk/>
          <pc:sldMk cId="3890577015" sldId="467"/>
        </pc:sldMkLst>
        <pc:spChg chg="del mod">
          <ac:chgData name="Michelle Monier" userId="e0600295-2ac5-4b7e-90e6-151c33fae990" providerId="ADAL" clId="{5F59F4DF-F261-4C1A-9A27-B4EE3B4032D0}" dt="2021-05-19T20:44:05.842" v="365" actId="12084"/>
          <ac:spMkLst>
            <pc:docMk/>
            <pc:sldMk cId="3890577015" sldId="467"/>
            <ac:spMk id="17" creationId="{16F28C9E-A0CF-4AA0-821B-96CB92F3829E}"/>
          </ac:spMkLst>
        </pc:spChg>
        <pc:graphicFrameChg chg="add mod">
          <ac:chgData name="Michelle Monier" userId="e0600295-2ac5-4b7e-90e6-151c33fae990" providerId="ADAL" clId="{5F59F4DF-F261-4C1A-9A27-B4EE3B4032D0}" dt="2021-05-19T20:44:10.145" v="366" actId="12100"/>
          <ac:graphicFrameMkLst>
            <pc:docMk/>
            <pc:sldMk cId="3890577015" sldId="467"/>
            <ac:graphicFrameMk id="3" creationId="{74249544-8830-4770-A09D-C0E647391799}"/>
          </ac:graphicFrameMkLst>
        </pc:graphicFrameChg>
      </pc:sldChg>
      <pc:sldChg chg="addSp delSp modSp mod">
        <pc:chgData name="Michelle Monier" userId="e0600295-2ac5-4b7e-90e6-151c33fae990" providerId="ADAL" clId="{5F59F4DF-F261-4C1A-9A27-B4EE3B4032D0}" dt="2021-05-19T20:43:23.133" v="358" actId="255"/>
        <pc:sldMkLst>
          <pc:docMk/>
          <pc:sldMk cId="1851285820" sldId="468"/>
        </pc:sldMkLst>
        <pc:spChg chg="del mod">
          <ac:chgData name="Michelle Monier" userId="e0600295-2ac5-4b7e-90e6-151c33fae990" providerId="ADAL" clId="{5F59F4DF-F261-4C1A-9A27-B4EE3B4032D0}" dt="2021-05-19T20:42:42.178" v="353" actId="12084"/>
          <ac:spMkLst>
            <pc:docMk/>
            <pc:sldMk cId="1851285820" sldId="468"/>
            <ac:spMk id="6" creationId="{2516330D-7B56-4515-BAA2-EB33CDF66E69}"/>
          </ac:spMkLst>
        </pc:spChg>
        <pc:graphicFrameChg chg="add mod">
          <ac:chgData name="Michelle Monier" userId="e0600295-2ac5-4b7e-90e6-151c33fae990" providerId="ADAL" clId="{5F59F4DF-F261-4C1A-9A27-B4EE3B4032D0}" dt="2021-05-19T20:43:23.133" v="358" actId="255"/>
          <ac:graphicFrameMkLst>
            <pc:docMk/>
            <pc:sldMk cId="1851285820" sldId="468"/>
            <ac:graphicFrameMk id="3" creationId="{C4BD70E5-DA6F-4256-A195-38FBF30A1181}"/>
          </ac:graphicFrameMkLst>
        </pc:graphicFrameChg>
      </pc:sldChg>
      <pc:sldChg chg="addSp delSp modSp mod">
        <pc:chgData name="Michelle Monier" userId="e0600295-2ac5-4b7e-90e6-151c33fae990" providerId="ADAL" clId="{5F59F4DF-F261-4C1A-9A27-B4EE3B4032D0}" dt="2021-05-19T20:44:26.436" v="369" actId="12100"/>
        <pc:sldMkLst>
          <pc:docMk/>
          <pc:sldMk cId="4279739766" sldId="472"/>
        </pc:sldMkLst>
        <pc:spChg chg="del mod">
          <ac:chgData name="Michelle Monier" userId="e0600295-2ac5-4b7e-90e6-151c33fae990" providerId="ADAL" clId="{5F59F4DF-F261-4C1A-9A27-B4EE3B4032D0}" dt="2021-05-19T20:44:24.069" v="368" actId="12084"/>
          <ac:spMkLst>
            <pc:docMk/>
            <pc:sldMk cId="4279739766" sldId="472"/>
            <ac:spMk id="5" creationId="{D8EBA914-F68A-4C76-9A84-29294AB1EAF3}"/>
          </ac:spMkLst>
        </pc:spChg>
        <pc:graphicFrameChg chg="add mod">
          <ac:chgData name="Michelle Monier" userId="e0600295-2ac5-4b7e-90e6-151c33fae990" providerId="ADAL" clId="{5F59F4DF-F261-4C1A-9A27-B4EE3B4032D0}" dt="2021-05-19T20:44:26.436" v="369" actId="12100"/>
          <ac:graphicFrameMkLst>
            <pc:docMk/>
            <pc:sldMk cId="4279739766" sldId="472"/>
            <ac:graphicFrameMk id="3" creationId="{9BF7D520-75DC-4F4C-A4B4-4E7F7EC60365}"/>
          </ac:graphicFrameMkLst>
        </pc:graphicFrameChg>
      </pc:sldChg>
      <pc:sldChg chg="addSp delSp modSp">
        <pc:chgData name="Michelle Monier" userId="e0600295-2ac5-4b7e-90e6-151c33fae990" providerId="ADAL" clId="{5F59F4DF-F261-4C1A-9A27-B4EE3B4032D0}" dt="2021-05-19T20:43:51.821" v="363" actId="255"/>
        <pc:sldMkLst>
          <pc:docMk/>
          <pc:sldMk cId="754950017" sldId="477"/>
        </pc:sldMkLst>
        <pc:spChg chg="del">
          <ac:chgData name="Michelle Monier" userId="e0600295-2ac5-4b7e-90e6-151c33fae990" providerId="ADAL" clId="{5F59F4DF-F261-4C1A-9A27-B4EE3B4032D0}" dt="2021-05-19T20:43:06.289" v="355" actId="12084"/>
          <ac:spMkLst>
            <pc:docMk/>
            <pc:sldMk cId="754950017" sldId="477"/>
            <ac:spMk id="5" creationId="{0CEB45BD-480D-48D0-A783-4E3B64E7B9E1}"/>
          </ac:spMkLst>
        </pc:spChg>
        <pc:graphicFrameChg chg="add mod">
          <ac:chgData name="Michelle Monier" userId="e0600295-2ac5-4b7e-90e6-151c33fae990" providerId="ADAL" clId="{5F59F4DF-F261-4C1A-9A27-B4EE3B4032D0}" dt="2021-05-19T20:43:51.821" v="363" actId="255"/>
          <ac:graphicFrameMkLst>
            <pc:docMk/>
            <pc:sldMk cId="754950017" sldId="477"/>
            <ac:graphicFrameMk id="3" creationId="{8190711F-B22D-4EBF-AAE6-3D27B7868C28}"/>
          </ac:graphicFrameMkLst>
        </pc:graphicFrameChg>
      </pc:sldChg>
      <pc:sldChg chg="modSp mod addCm delCm modCm">
        <pc:chgData name="Michelle Monier" userId="e0600295-2ac5-4b7e-90e6-151c33fae990" providerId="ADAL" clId="{5F59F4DF-F261-4C1A-9A27-B4EE3B4032D0}" dt="2021-05-19T22:09:28.567" v="507" actId="20577"/>
        <pc:sldMkLst>
          <pc:docMk/>
          <pc:sldMk cId="308441445" sldId="478"/>
        </pc:sldMkLst>
        <pc:spChg chg="mod">
          <ac:chgData name="Michelle Monier" userId="e0600295-2ac5-4b7e-90e6-151c33fae990" providerId="ADAL" clId="{5F59F4DF-F261-4C1A-9A27-B4EE3B4032D0}" dt="2021-05-19T22:09:28.567" v="507" actId="20577"/>
          <ac:spMkLst>
            <pc:docMk/>
            <pc:sldMk cId="308441445" sldId="478"/>
            <ac:spMk id="3" creationId="{17F85FDA-AB05-46FA-895B-4E0401812FD3}"/>
          </ac:spMkLst>
        </pc:spChg>
      </pc:sldChg>
      <pc:sldChg chg="addSp delSp modSp mod">
        <pc:chgData name="Michelle Monier" userId="e0600295-2ac5-4b7e-90e6-151c33fae990" providerId="ADAL" clId="{5F59F4DF-F261-4C1A-9A27-B4EE3B4032D0}" dt="2021-05-19T20:29:43.175" v="306"/>
        <pc:sldMkLst>
          <pc:docMk/>
          <pc:sldMk cId="2900538401" sldId="482"/>
        </pc:sldMkLst>
        <pc:spChg chg="del mod">
          <ac:chgData name="Michelle Monier" userId="e0600295-2ac5-4b7e-90e6-151c33fae990" providerId="ADAL" clId="{5F59F4DF-F261-4C1A-9A27-B4EE3B4032D0}" dt="2021-05-19T20:24:19.484" v="284" actId="12084"/>
          <ac:spMkLst>
            <pc:docMk/>
            <pc:sldMk cId="2900538401" sldId="482"/>
            <ac:spMk id="3" creationId="{64BD71F1-E4E4-4A27-AFD1-680B57EBC1CC}"/>
          </ac:spMkLst>
        </pc:spChg>
        <pc:graphicFrameChg chg="add mod">
          <ac:chgData name="Michelle Monier" userId="e0600295-2ac5-4b7e-90e6-151c33fae990" providerId="ADAL" clId="{5F59F4DF-F261-4C1A-9A27-B4EE3B4032D0}" dt="2021-05-19T20:29:43.175" v="306"/>
          <ac:graphicFrameMkLst>
            <pc:docMk/>
            <pc:sldMk cId="2900538401" sldId="482"/>
            <ac:graphicFrameMk id="5" creationId="{2E0DD81C-C761-4595-BC77-0661F71C9760}"/>
          </ac:graphicFrameMkLst>
        </pc:graphicFrameChg>
      </pc:sldChg>
      <pc:sldChg chg="addSp delSp modSp mod addCm delCm modCm">
        <pc:chgData name="Michelle Monier" userId="e0600295-2ac5-4b7e-90e6-151c33fae990" providerId="ADAL" clId="{5F59F4DF-F261-4C1A-9A27-B4EE3B4032D0}" dt="2021-05-19T22:09:13.224" v="502" actId="20577"/>
        <pc:sldMkLst>
          <pc:docMk/>
          <pc:sldMk cId="3521259511" sldId="488"/>
        </pc:sldMkLst>
        <pc:spChg chg="add del mod">
          <ac:chgData name="Michelle Monier" userId="e0600295-2ac5-4b7e-90e6-151c33fae990" providerId="ADAL" clId="{5F59F4DF-F261-4C1A-9A27-B4EE3B4032D0}" dt="2021-05-19T20:19:32.271" v="268" actId="12084"/>
          <ac:spMkLst>
            <pc:docMk/>
            <pc:sldMk cId="3521259511" sldId="488"/>
            <ac:spMk id="3" creationId="{AA2F3EC6-0DB8-433E-B545-73F7B8FFCCDA}"/>
          </ac:spMkLst>
        </pc:spChg>
        <pc:graphicFrameChg chg="add del mod">
          <ac:chgData name="Michelle Monier" userId="e0600295-2ac5-4b7e-90e6-151c33fae990" providerId="ADAL" clId="{5F59F4DF-F261-4C1A-9A27-B4EE3B4032D0}" dt="2021-05-19T20:19:27.943" v="267" actId="12084"/>
          <ac:graphicFrameMkLst>
            <pc:docMk/>
            <pc:sldMk cId="3521259511" sldId="488"/>
            <ac:graphicFrameMk id="5" creationId="{60E082EC-F07A-46BD-893D-98F28A481F14}"/>
          </ac:graphicFrameMkLst>
        </pc:graphicFrameChg>
        <pc:graphicFrameChg chg="add mod">
          <ac:chgData name="Michelle Monier" userId="e0600295-2ac5-4b7e-90e6-151c33fae990" providerId="ADAL" clId="{5F59F4DF-F261-4C1A-9A27-B4EE3B4032D0}" dt="2021-05-19T22:09:13.224" v="502" actId="20577"/>
          <ac:graphicFrameMkLst>
            <pc:docMk/>
            <pc:sldMk cId="3521259511" sldId="488"/>
            <ac:graphicFrameMk id="6" creationId="{0DACAFD9-0693-4C6F-8B19-64DEC965CB15}"/>
          </ac:graphicFrameMkLst>
        </pc:graphicFrameChg>
      </pc:sldChg>
      <pc:sldChg chg="addSp delSp modSp mod">
        <pc:chgData name="Michelle Monier" userId="e0600295-2ac5-4b7e-90e6-151c33fae990" providerId="ADAL" clId="{5F59F4DF-F261-4C1A-9A27-B4EE3B4032D0}" dt="2021-05-19T22:06:06.534" v="495" actId="12100"/>
        <pc:sldMkLst>
          <pc:docMk/>
          <pc:sldMk cId="3441972927" sldId="489"/>
        </pc:sldMkLst>
        <pc:spChg chg="add del mod">
          <ac:chgData name="Michelle Monier" userId="e0600295-2ac5-4b7e-90e6-151c33fae990" providerId="ADAL" clId="{5F59F4DF-F261-4C1A-9A27-B4EE3B4032D0}" dt="2021-05-19T20:15:16.816" v="241" actId="12084"/>
          <ac:spMkLst>
            <pc:docMk/>
            <pc:sldMk cId="3441972927" sldId="489"/>
            <ac:spMk id="3" creationId="{E3E6075C-8236-494D-8FDB-5E9289A96396}"/>
          </ac:spMkLst>
        </pc:spChg>
        <pc:graphicFrameChg chg="add del mod">
          <ac:chgData name="Michelle Monier" userId="e0600295-2ac5-4b7e-90e6-151c33fae990" providerId="ADAL" clId="{5F59F4DF-F261-4C1A-9A27-B4EE3B4032D0}" dt="2021-05-19T20:14:32.228" v="238" actId="12084"/>
          <ac:graphicFrameMkLst>
            <pc:docMk/>
            <pc:sldMk cId="3441972927" sldId="489"/>
            <ac:graphicFrameMk id="5" creationId="{911633CB-1D4A-46A8-821B-B96A16FCAE8D}"/>
          </ac:graphicFrameMkLst>
        </pc:graphicFrameChg>
        <pc:graphicFrameChg chg="add del mod">
          <ac:chgData name="Michelle Monier" userId="e0600295-2ac5-4b7e-90e6-151c33fae990" providerId="ADAL" clId="{5F59F4DF-F261-4C1A-9A27-B4EE3B4032D0}" dt="2021-05-19T20:15:06.896" v="240" actId="12084"/>
          <ac:graphicFrameMkLst>
            <pc:docMk/>
            <pc:sldMk cId="3441972927" sldId="489"/>
            <ac:graphicFrameMk id="6" creationId="{1E5C3341-D26D-4672-A9AE-4CD1D792EEAF}"/>
          </ac:graphicFrameMkLst>
        </pc:graphicFrameChg>
        <pc:graphicFrameChg chg="add mod">
          <ac:chgData name="Michelle Monier" userId="e0600295-2ac5-4b7e-90e6-151c33fae990" providerId="ADAL" clId="{5F59F4DF-F261-4C1A-9A27-B4EE3B4032D0}" dt="2021-05-19T22:06:06.534" v="495" actId="12100"/>
          <ac:graphicFrameMkLst>
            <pc:docMk/>
            <pc:sldMk cId="3441972927" sldId="489"/>
            <ac:graphicFrameMk id="7" creationId="{F64558C3-A929-4FF9-A1B7-B10E66EC4997}"/>
          </ac:graphicFrameMkLst>
        </pc:graphicFrameChg>
      </pc:sldChg>
      <pc:sldChg chg="modSp add mod">
        <pc:chgData name="Michelle Monier" userId="e0600295-2ac5-4b7e-90e6-151c33fae990" providerId="ADAL" clId="{5F59F4DF-F261-4C1A-9A27-B4EE3B4032D0}" dt="2021-05-19T22:08:14.168" v="500" actId="113"/>
        <pc:sldMkLst>
          <pc:docMk/>
          <pc:sldMk cId="842461279" sldId="490"/>
        </pc:sldMkLst>
        <pc:spChg chg="mod">
          <ac:chgData name="Michelle Monier" userId="e0600295-2ac5-4b7e-90e6-151c33fae990" providerId="ADAL" clId="{5F59F4DF-F261-4C1A-9A27-B4EE3B4032D0}" dt="2021-05-19T22:08:14.168" v="500" actId="113"/>
          <ac:spMkLst>
            <pc:docMk/>
            <pc:sldMk cId="842461279" sldId="490"/>
            <ac:spMk id="7" creationId="{00000000-0000-0000-0000-000000000000}"/>
          </ac:spMkLst>
        </pc:spChg>
        <pc:spChg chg="mod">
          <ac:chgData name="Michelle Monier" userId="e0600295-2ac5-4b7e-90e6-151c33fae990" providerId="ADAL" clId="{5F59F4DF-F261-4C1A-9A27-B4EE3B4032D0}" dt="2021-05-19T20:12:36.820" v="226" actId="20577"/>
          <ac:spMkLst>
            <pc:docMk/>
            <pc:sldMk cId="842461279" sldId="490"/>
            <ac:spMk id="54274" creationId="{00000000-0000-0000-0000-000000000000}"/>
          </ac:spMkLst>
        </pc:spChg>
      </pc:sldChg>
      <pc:sldChg chg="addSp delSp modSp add mod">
        <pc:chgData name="Michelle Monier" userId="e0600295-2ac5-4b7e-90e6-151c33fae990" providerId="ADAL" clId="{5F59F4DF-F261-4C1A-9A27-B4EE3B4032D0}" dt="2021-05-19T21:50:04.578" v="480" actId="14100"/>
        <pc:sldMkLst>
          <pc:docMk/>
          <pc:sldMk cId="1989263088" sldId="491"/>
        </pc:sldMkLst>
        <pc:spChg chg="mod">
          <ac:chgData name="Michelle Monier" userId="e0600295-2ac5-4b7e-90e6-151c33fae990" providerId="ADAL" clId="{5F59F4DF-F261-4C1A-9A27-B4EE3B4032D0}" dt="2021-05-19T21:46:25.062" v="456" actId="20577"/>
          <ac:spMkLst>
            <pc:docMk/>
            <pc:sldMk cId="1989263088" sldId="491"/>
            <ac:spMk id="2" creationId="{099B8172-6281-4FAB-B108-0477DED8C6DA}"/>
          </ac:spMkLst>
        </pc:spChg>
        <pc:spChg chg="add del mod">
          <ac:chgData name="Michelle Monier" userId="e0600295-2ac5-4b7e-90e6-151c33fae990" providerId="ADAL" clId="{5F59F4DF-F261-4C1A-9A27-B4EE3B4032D0}" dt="2021-05-19T21:50:04.578" v="480" actId="14100"/>
          <ac:spMkLst>
            <pc:docMk/>
            <pc:sldMk cId="1989263088" sldId="491"/>
            <ac:spMk id="3" creationId="{17F85FDA-AB05-46FA-895B-4E0401812FD3}"/>
          </ac:spMkLst>
        </pc:spChg>
        <pc:graphicFrameChg chg="add del mod">
          <ac:chgData name="Michelle Monier" userId="e0600295-2ac5-4b7e-90e6-151c33fae990" providerId="ADAL" clId="{5F59F4DF-F261-4C1A-9A27-B4EE3B4032D0}" dt="2021-05-19T21:48:41.063" v="479" actId="12084"/>
          <ac:graphicFrameMkLst>
            <pc:docMk/>
            <pc:sldMk cId="1989263088" sldId="491"/>
            <ac:graphicFrameMk id="5" creationId="{A4B69E8D-1409-4F7C-95BB-A437C123784A}"/>
          </ac:graphicFrameMkLst>
        </pc:graphicFrameChg>
      </pc:sldChg>
    </pc:docChg>
  </pc:docChgLst>
  <pc:docChgLst>
    <pc:chgData name="Buck Cutting" userId="S::john.cutting@smud.org::ffc90c9b-c588-4b3a-a2e9-0aa8fda3bb38" providerId="AD" clId="Web-{5487C99F-F005-C000-051A-99E13287EF09}"/>
    <pc:docChg chg="">
      <pc:chgData name="Buck Cutting" userId="S::john.cutting@smud.org::ffc90c9b-c588-4b3a-a2e9-0aa8fda3bb38" providerId="AD" clId="Web-{5487C99F-F005-C000-051A-99E13287EF09}" dt="2021-05-19T20:38:54.435" v="5"/>
      <pc:docMkLst>
        <pc:docMk/>
      </pc:docMkLst>
      <pc:sldChg chg="addCm">
        <pc:chgData name="Buck Cutting" userId="S::john.cutting@smud.org::ffc90c9b-c588-4b3a-a2e9-0aa8fda3bb38" providerId="AD" clId="Web-{5487C99F-F005-C000-051A-99E13287EF09}" dt="2021-05-19T20:38:54.435" v="5"/>
        <pc:sldMkLst>
          <pc:docMk/>
          <pc:sldMk cId="308441445" sldId="478"/>
        </pc:sldMkLst>
      </pc:sldChg>
      <pc:sldChg chg="addCm">
        <pc:chgData name="Buck Cutting" userId="S::john.cutting@smud.org::ffc90c9b-c588-4b3a-a2e9-0aa8fda3bb38" providerId="AD" clId="Web-{5487C99F-F005-C000-051A-99E13287EF09}" dt="2021-05-19T20:21:15.965" v="1"/>
        <pc:sldMkLst>
          <pc:docMk/>
          <pc:sldMk cId="3521259511" sldId="488"/>
        </pc:sldMkLst>
      </pc:sldChg>
    </pc:docChg>
  </pc:docChgLst>
  <pc:docChgLst>
    <pc:chgData name="Buck Cutting" userId="S::john.cutting@smud.org::ffc90c9b-c588-4b3a-a2e9-0aa8fda3bb38" providerId="AD" clId="Web-{5785C99F-600F-C000-078A-89E4B5DD38CC}"/>
    <pc:docChg chg="">
      <pc:chgData name="Buck Cutting" userId="S::john.cutting@smud.org::ffc90c9b-c588-4b3a-a2e9-0aa8fda3bb38" providerId="AD" clId="Web-{5785C99F-600F-C000-078A-89E4B5DD38CC}" dt="2021-05-19T19:46:55.073" v="0"/>
      <pc:docMkLst>
        <pc:docMk/>
      </pc:docMkLst>
      <pc:sldChg chg="addCm">
        <pc:chgData name="Buck Cutting" userId="S::john.cutting@smud.org::ffc90c9b-c588-4b3a-a2e9-0aa8fda3bb38" providerId="AD" clId="Web-{5785C99F-600F-C000-078A-89E4B5DD38CC}" dt="2021-05-19T19:46:55.073" v="0"/>
        <pc:sldMkLst>
          <pc:docMk/>
          <pc:sldMk cId="3828989578" sldId="461"/>
        </pc:sldMkLst>
      </pc:sldChg>
    </pc:docChg>
  </pc:docChgLst>
  <pc:docChgLst>
    <pc:chgData name="Cara Chatfield" userId="f2842553-3cdf-46e5-a774-7d3ded6aecb1" providerId="ADAL" clId="{64F3B53E-A171-41E9-9BF7-DE2FC13FE90D}"/>
    <pc:docChg chg="sldOrd">
      <pc:chgData name="Cara Chatfield" userId="f2842553-3cdf-46e5-a774-7d3ded6aecb1" providerId="ADAL" clId="{64F3B53E-A171-41E9-9BF7-DE2FC13FE90D}" dt="2021-05-19T18:23:55.370" v="0" actId="20578"/>
      <pc:docMkLst>
        <pc:docMk/>
      </pc:docMkLst>
      <pc:sldChg chg="ord">
        <pc:chgData name="Cara Chatfield" userId="f2842553-3cdf-46e5-a774-7d3ded6aecb1" providerId="ADAL" clId="{64F3B53E-A171-41E9-9BF7-DE2FC13FE90D}" dt="2021-05-19T18:23:55.370" v="0" actId="20578"/>
        <pc:sldMkLst>
          <pc:docMk/>
          <pc:sldMk cId="3102077441" sldId="426"/>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5" dt="2021-05-19T13:21:59.847" idx="6">
    <p:pos x="10" y="10"/>
    <p:text>[@Buck Cutting] This slide is overwhelming... do you have a few minutes to talk about what's necessary to include or what can be cut down?</p:text>
    <p:extLst>
      <p:ext uri="{C676402C-5697-4E1C-873F-D02D1690AC5C}">
        <p15:threadingInfo xmlns:p15="http://schemas.microsoft.com/office/powerpoint/2012/main" timeZoneBias="420"/>
      </p:ext>
    </p:extLst>
  </p:cm>
  <p:cm authorId="4" dt="2021-05-19T13:27:53.034" idx="21">
    <p:pos x="10" y="106"/>
    <p:text>I agree that it's too heavy, but have cut it to the bone an this point.  
</p:text>
    <p:extLst>
      <p:ext uri="{C676402C-5697-4E1C-873F-D02D1690AC5C}">
        <p15:threadingInfo xmlns:p15="http://schemas.microsoft.com/office/powerpoint/2012/main" timeZoneBias="420">
          <p15:parentCm authorId="5" idx="6"/>
        </p15:threadingInfo>
      </p:ext>
    </p:extLst>
  </p:cm>
  <p:cm authorId="4" dt="2021-05-19T13:28:13.800" idx="22">
    <p:pos x="10" y="202"/>
    <p:text>I'm in a meeting, but can leave if this time works for you
</p:text>
    <p:extLst>
      <p:ext uri="{C676402C-5697-4E1C-873F-D02D1690AC5C}">
        <p15:threadingInfo xmlns:p15="http://schemas.microsoft.com/office/powerpoint/2012/main" timeZoneBias="420">
          <p15:parentCm authorId="5" idx="6"/>
        </p15:threadingInfo>
      </p:ext>
    </p:extLst>
  </p:cm>
  <p:cm authorId="5" dt="2021-05-19T13:29:11.498" idx="8">
    <p:pos x="10" y="298"/>
    <p:text>[@Buck Cutting] Will your meeting be done at 2?</p:text>
    <p:extLst>
      <p:ext uri="{C676402C-5697-4E1C-873F-D02D1690AC5C}">
        <p15:threadingInfo xmlns:p15="http://schemas.microsoft.com/office/powerpoint/2012/main" timeZoneBias="420">
          <p15:parentCm authorId="5" idx="6"/>
        </p15:threadingInfo>
      </p:ext>
    </p:extLst>
  </p:cm>
  <p:cm authorId="4" dt="2021-05-19T13:33:30.477" idx="23">
    <p:pos x="10" y="394"/>
    <p:text>2:30 work for you
</p:text>
    <p:extLst>
      <p:ext uri="{C676402C-5697-4E1C-873F-D02D1690AC5C}">
        <p15:threadingInfo xmlns:p15="http://schemas.microsoft.com/office/powerpoint/2012/main" timeZoneBias="420">
          <p15:parentCm authorId="5" idx="6"/>
        </p15:threadingInfo>
      </p:ext>
    </p:extLst>
  </p:cm>
  <p:cm authorId="5" dt="2021-05-19T13:37:59.550" idx="10">
    <p:pos x="10" y="490"/>
    <p:text>[@Buck Cutting]</p:text>
    <p:extLst>
      <p:ext uri="{C676402C-5697-4E1C-873F-D02D1690AC5C}">
        <p15:threadingInfo xmlns:p15="http://schemas.microsoft.com/office/powerpoint/2012/main" timeZoneBias="420">
          <p15:parentCm authorId="5" idx="6"/>
        </p15:threadingInfo>
      </p:ext>
    </p:extLst>
  </p:cm>
  <p:cm authorId="5" dt="2021-05-19T13:38:09.493" idx="11">
    <p:pos x="10" y="586"/>
    <p:text>Yes. I'll send you a calendar invite.</p:text>
    <p:extLst>
      <p:ext uri="{C676402C-5697-4E1C-873F-D02D1690AC5C}">
        <p15:threadingInfo xmlns:p15="http://schemas.microsoft.com/office/powerpoint/2012/main" timeZoneBias="420">
          <p15:parentCm authorId="5" idx="6"/>
        </p15:threadingInfo>
      </p:ext>
    </p:extLst>
  </p:cm>
  <p:cm authorId="4" dt="2021-05-19T13:38:54.435" idx="24">
    <p:pos x="10" y="682"/>
    <p:text>thanks!
</p:text>
    <p:extLst>
      <p:ext uri="{C676402C-5697-4E1C-873F-D02D1690AC5C}">
        <p15:threadingInfo xmlns:p15="http://schemas.microsoft.com/office/powerpoint/2012/main" timeZoneBias="420">
          <p15:parentCm authorId="5" idx="6"/>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5" dt="2021-05-19T13:25:34.963" idx="7">
    <p:pos x="10" y="10"/>
    <p:text>[@Buck Cutting] Do the Back up slides need to be edited?</p:text>
    <p:extLst>
      <p:ext uri="{C676402C-5697-4E1C-873F-D02D1690AC5C}">
        <p15:threadingInfo xmlns:p15="http://schemas.microsoft.com/office/powerpoint/2012/main" timeZoneBias="420"/>
      </p:ext>
    </p:extLst>
  </p:cm>
</p: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D7D361-652E-40DC-98C3-30CD4D46E1F9}"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35B50FBC-0A3F-4D7E-B73C-7C75B1DF9F08}">
      <dgm:prSet/>
      <dgm:spPr/>
      <dgm:t>
        <a:bodyPr/>
        <a:lstStyle/>
        <a:p>
          <a:r>
            <a:rPr lang="en-US" b="0" i="0"/>
            <a:t>Combatting climate change is not only a State mandate, but it's also one of the highest priority matters for SMUD, our Board of Directors and the community we serve.</a:t>
          </a:r>
          <a:endParaRPr lang="en-US"/>
        </a:p>
      </dgm:t>
    </dgm:pt>
    <dgm:pt modelId="{D3132543-F32E-4EEF-B61E-FFBBCE462D7B}" type="parTrans" cxnId="{41CD60CF-C80B-4887-865E-52194C30E999}">
      <dgm:prSet/>
      <dgm:spPr/>
      <dgm:t>
        <a:bodyPr/>
        <a:lstStyle/>
        <a:p>
          <a:endParaRPr lang="en-US"/>
        </a:p>
      </dgm:t>
    </dgm:pt>
    <dgm:pt modelId="{242CB4B3-E2F0-429B-81CD-F2E19971508E}" type="sibTrans" cxnId="{41CD60CF-C80B-4887-865E-52194C30E999}">
      <dgm:prSet/>
      <dgm:spPr/>
      <dgm:t>
        <a:bodyPr/>
        <a:lstStyle/>
        <a:p>
          <a:endParaRPr lang="en-US"/>
        </a:p>
      </dgm:t>
    </dgm:pt>
    <dgm:pt modelId="{54FE7BD7-9569-497D-9295-49B5730389A8}">
      <dgm:prSet/>
      <dgm:spPr/>
      <dgm:t>
        <a:bodyPr/>
        <a:lstStyle/>
        <a:p>
          <a:r>
            <a:rPr lang="en-US" b="0" i="0"/>
            <a:t>Power generated from Solano 4 is critical to SMUD’s goal of achieving a carbon-free energy portfolio by 2030. Wind power is key to these objectives by delivering power when the need is greatest.</a:t>
          </a:r>
          <a:endParaRPr lang="en-US"/>
        </a:p>
      </dgm:t>
    </dgm:pt>
    <dgm:pt modelId="{5B642530-30A6-453D-99A3-EC4259A380F6}" type="parTrans" cxnId="{6BF9FA54-65EE-4101-A012-DD8AD90B2D34}">
      <dgm:prSet/>
      <dgm:spPr/>
      <dgm:t>
        <a:bodyPr/>
        <a:lstStyle/>
        <a:p>
          <a:endParaRPr lang="en-US"/>
        </a:p>
      </dgm:t>
    </dgm:pt>
    <dgm:pt modelId="{5D34755B-6FAF-4972-9AC7-94B31434B32C}" type="sibTrans" cxnId="{6BF9FA54-65EE-4101-A012-DD8AD90B2D34}">
      <dgm:prSet/>
      <dgm:spPr/>
      <dgm:t>
        <a:bodyPr/>
        <a:lstStyle/>
        <a:p>
          <a:endParaRPr lang="en-US"/>
        </a:p>
      </dgm:t>
    </dgm:pt>
    <dgm:pt modelId="{F228FEF0-ACC4-4587-B80B-460FE8A72E4B}">
      <dgm:prSet custT="1"/>
      <dgm:spPr/>
      <dgm:t>
        <a:bodyPr/>
        <a:lstStyle/>
        <a:p>
          <a:r>
            <a:rPr lang="en-US" sz="1600" b="0" i="0"/>
            <a:t>Provide approximately 200 construction and construction related jobs.</a:t>
          </a:r>
          <a:endParaRPr lang="en-US" sz="1600"/>
        </a:p>
      </dgm:t>
    </dgm:pt>
    <dgm:pt modelId="{FA226559-101E-4A56-B537-C72CEE09D82D}" type="parTrans" cxnId="{27B03179-3943-4A92-9BB7-95E88273A0E6}">
      <dgm:prSet/>
      <dgm:spPr/>
      <dgm:t>
        <a:bodyPr/>
        <a:lstStyle/>
        <a:p>
          <a:endParaRPr lang="en-US"/>
        </a:p>
      </dgm:t>
    </dgm:pt>
    <dgm:pt modelId="{660A9210-924D-4088-BC43-22D672C488A4}" type="sibTrans" cxnId="{27B03179-3943-4A92-9BB7-95E88273A0E6}">
      <dgm:prSet/>
      <dgm:spPr/>
      <dgm:t>
        <a:bodyPr/>
        <a:lstStyle/>
        <a:p>
          <a:endParaRPr lang="en-US"/>
        </a:p>
      </dgm:t>
    </dgm:pt>
    <dgm:pt modelId="{43E94AAE-2D70-4E38-9D55-F143DFA90E56}">
      <dgm:prSet custT="1"/>
      <dgm:spPr/>
      <dgm:t>
        <a:bodyPr/>
        <a:lstStyle/>
        <a:p>
          <a:r>
            <a:rPr lang="en-US" sz="1600" b="0" i="0"/>
            <a:t>Provide approximately 100 additional jobs supported in the state and local economy.</a:t>
          </a:r>
          <a:endParaRPr lang="en-US" sz="1600"/>
        </a:p>
      </dgm:t>
    </dgm:pt>
    <dgm:pt modelId="{4FC1114C-03A1-4E24-99ED-9E2AE688429F}" type="parTrans" cxnId="{3DEB7F37-6046-4109-B21F-83A8547720E1}">
      <dgm:prSet/>
      <dgm:spPr/>
      <dgm:t>
        <a:bodyPr/>
        <a:lstStyle/>
        <a:p>
          <a:endParaRPr lang="en-US"/>
        </a:p>
      </dgm:t>
    </dgm:pt>
    <dgm:pt modelId="{EFC715D4-14AF-4010-95B2-86439AF9E81E}" type="sibTrans" cxnId="{3DEB7F37-6046-4109-B21F-83A8547720E1}">
      <dgm:prSet/>
      <dgm:spPr/>
      <dgm:t>
        <a:bodyPr/>
        <a:lstStyle/>
        <a:p>
          <a:endParaRPr lang="en-US"/>
        </a:p>
      </dgm:t>
    </dgm:pt>
    <dgm:pt modelId="{50FA69E2-7159-4EED-AA36-63BEFD324AD9}">
      <dgm:prSet custT="1"/>
      <dgm:spPr/>
      <dgm:t>
        <a:bodyPr/>
        <a:lstStyle/>
        <a:p>
          <a:r>
            <a:rPr lang="en-US" sz="1600" b="0" i="0"/>
            <a:t>Construction is expected to contribute $22.5 million to the local economy.</a:t>
          </a:r>
          <a:endParaRPr lang="en-US" sz="1600"/>
        </a:p>
      </dgm:t>
    </dgm:pt>
    <dgm:pt modelId="{A1EC51C5-47CE-4727-B78E-4973ED17B4D7}" type="parTrans" cxnId="{1BBF970D-147F-4F96-AF41-53F52EF7E53D}">
      <dgm:prSet/>
      <dgm:spPr/>
      <dgm:t>
        <a:bodyPr/>
        <a:lstStyle/>
        <a:p>
          <a:endParaRPr lang="en-US"/>
        </a:p>
      </dgm:t>
    </dgm:pt>
    <dgm:pt modelId="{F159CDA6-C500-4FEB-A408-81DE4F78B344}" type="sibTrans" cxnId="{1BBF970D-147F-4F96-AF41-53F52EF7E53D}">
      <dgm:prSet/>
      <dgm:spPr/>
      <dgm:t>
        <a:bodyPr/>
        <a:lstStyle/>
        <a:p>
          <a:endParaRPr lang="en-US"/>
        </a:p>
      </dgm:t>
    </dgm:pt>
    <dgm:pt modelId="{D3DD03FF-1753-4A79-915A-A01588BA2BF4}">
      <dgm:prSet custT="1"/>
      <dgm:spPr/>
      <dgm:t>
        <a:bodyPr/>
        <a:lstStyle/>
        <a:p>
          <a:r>
            <a:rPr lang="en-US" sz="1600" b="0" i="0"/>
            <a:t>Expected to contribute $440,000 a year to the local economy during operations.</a:t>
          </a:r>
          <a:endParaRPr lang="en-US" sz="1600"/>
        </a:p>
      </dgm:t>
    </dgm:pt>
    <dgm:pt modelId="{C4715DF4-1590-4F96-BAC3-22D427C7147A}" type="parTrans" cxnId="{90A97299-201F-4D7C-A6B6-31C86236918D}">
      <dgm:prSet/>
      <dgm:spPr/>
      <dgm:t>
        <a:bodyPr/>
        <a:lstStyle/>
        <a:p>
          <a:endParaRPr lang="en-US"/>
        </a:p>
      </dgm:t>
    </dgm:pt>
    <dgm:pt modelId="{7B1E3838-DF53-45C4-AFBC-E76A4B4833CC}" type="sibTrans" cxnId="{90A97299-201F-4D7C-A6B6-31C86236918D}">
      <dgm:prSet/>
      <dgm:spPr/>
      <dgm:t>
        <a:bodyPr/>
        <a:lstStyle/>
        <a:p>
          <a:endParaRPr lang="en-US"/>
        </a:p>
      </dgm:t>
    </dgm:pt>
    <dgm:pt modelId="{772DB3B5-CE28-49BA-9FDD-1F5F37B90393}" type="pres">
      <dgm:prSet presAssocID="{0DD7D361-652E-40DC-98C3-30CD4D46E1F9}" presName="diagram" presStyleCnt="0">
        <dgm:presLayoutVars>
          <dgm:dir/>
          <dgm:resizeHandles val="exact"/>
        </dgm:presLayoutVars>
      </dgm:prSet>
      <dgm:spPr/>
    </dgm:pt>
    <dgm:pt modelId="{BC1577DD-3321-4D4C-A7E3-D6A91A9B14C9}" type="pres">
      <dgm:prSet presAssocID="{35B50FBC-0A3F-4D7E-B73C-7C75B1DF9F08}" presName="node" presStyleLbl="node1" presStyleIdx="0" presStyleCnt="6">
        <dgm:presLayoutVars>
          <dgm:bulletEnabled val="1"/>
        </dgm:presLayoutVars>
      </dgm:prSet>
      <dgm:spPr/>
    </dgm:pt>
    <dgm:pt modelId="{B7A5BF14-85E6-4EAD-8617-E888D1BC70C7}" type="pres">
      <dgm:prSet presAssocID="{242CB4B3-E2F0-429B-81CD-F2E19971508E}" presName="sibTrans" presStyleCnt="0"/>
      <dgm:spPr/>
    </dgm:pt>
    <dgm:pt modelId="{0AD63053-6B9C-4C97-A98F-83AC7058A0FB}" type="pres">
      <dgm:prSet presAssocID="{54FE7BD7-9569-497D-9295-49B5730389A8}" presName="node" presStyleLbl="node1" presStyleIdx="1" presStyleCnt="6">
        <dgm:presLayoutVars>
          <dgm:bulletEnabled val="1"/>
        </dgm:presLayoutVars>
      </dgm:prSet>
      <dgm:spPr/>
    </dgm:pt>
    <dgm:pt modelId="{D4615394-BBE3-4CC1-B2EE-D9BE91E8C53F}" type="pres">
      <dgm:prSet presAssocID="{5D34755B-6FAF-4972-9AC7-94B31434B32C}" presName="sibTrans" presStyleCnt="0"/>
      <dgm:spPr/>
    </dgm:pt>
    <dgm:pt modelId="{BDC7CC6C-659B-40E7-905C-D4D055DB81A7}" type="pres">
      <dgm:prSet presAssocID="{F228FEF0-ACC4-4587-B80B-460FE8A72E4B}" presName="node" presStyleLbl="node1" presStyleIdx="2" presStyleCnt="6">
        <dgm:presLayoutVars>
          <dgm:bulletEnabled val="1"/>
        </dgm:presLayoutVars>
      </dgm:prSet>
      <dgm:spPr/>
    </dgm:pt>
    <dgm:pt modelId="{BA5A1C6F-4903-4FB2-AF24-C4B244F399AF}" type="pres">
      <dgm:prSet presAssocID="{660A9210-924D-4088-BC43-22D672C488A4}" presName="sibTrans" presStyleCnt="0"/>
      <dgm:spPr/>
    </dgm:pt>
    <dgm:pt modelId="{CBB6002C-4942-47EF-9F11-BEDA0C433109}" type="pres">
      <dgm:prSet presAssocID="{43E94AAE-2D70-4E38-9D55-F143DFA90E56}" presName="node" presStyleLbl="node1" presStyleIdx="3" presStyleCnt="6">
        <dgm:presLayoutVars>
          <dgm:bulletEnabled val="1"/>
        </dgm:presLayoutVars>
      </dgm:prSet>
      <dgm:spPr/>
    </dgm:pt>
    <dgm:pt modelId="{BF3B9883-A4FF-48A3-866F-C1A628B85AAD}" type="pres">
      <dgm:prSet presAssocID="{EFC715D4-14AF-4010-95B2-86439AF9E81E}" presName="sibTrans" presStyleCnt="0"/>
      <dgm:spPr/>
    </dgm:pt>
    <dgm:pt modelId="{AEEFC108-13E9-4657-BAF3-D72F0B74258C}" type="pres">
      <dgm:prSet presAssocID="{50FA69E2-7159-4EED-AA36-63BEFD324AD9}" presName="node" presStyleLbl="node1" presStyleIdx="4" presStyleCnt="6">
        <dgm:presLayoutVars>
          <dgm:bulletEnabled val="1"/>
        </dgm:presLayoutVars>
      </dgm:prSet>
      <dgm:spPr/>
    </dgm:pt>
    <dgm:pt modelId="{50461488-258A-4955-9F3D-7D68661A74C1}" type="pres">
      <dgm:prSet presAssocID="{F159CDA6-C500-4FEB-A408-81DE4F78B344}" presName="sibTrans" presStyleCnt="0"/>
      <dgm:spPr/>
    </dgm:pt>
    <dgm:pt modelId="{725BCC1C-DD7B-44B4-97ED-658EAD40BCED}" type="pres">
      <dgm:prSet presAssocID="{D3DD03FF-1753-4A79-915A-A01588BA2BF4}" presName="node" presStyleLbl="node1" presStyleIdx="5" presStyleCnt="6">
        <dgm:presLayoutVars>
          <dgm:bulletEnabled val="1"/>
        </dgm:presLayoutVars>
      </dgm:prSet>
      <dgm:spPr/>
    </dgm:pt>
  </dgm:ptLst>
  <dgm:cxnLst>
    <dgm:cxn modelId="{1BBF970D-147F-4F96-AF41-53F52EF7E53D}" srcId="{0DD7D361-652E-40DC-98C3-30CD4D46E1F9}" destId="{50FA69E2-7159-4EED-AA36-63BEFD324AD9}" srcOrd="4" destOrd="0" parTransId="{A1EC51C5-47CE-4727-B78E-4973ED17B4D7}" sibTransId="{F159CDA6-C500-4FEB-A408-81DE4F78B344}"/>
    <dgm:cxn modelId="{3DEB7F37-6046-4109-B21F-83A8547720E1}" srcId="{0DD7D361-652E-40DC-98C3-30CD4D46E1F9}" destId="{43E94AAE-2D70-4E38-9D55-F143DFA90E56}" srcOrd="3" destOrd="0" parTransId="{4FC1114C-03A1-4E24-99ED-9E2AE688429F}" sibTransId="{EFC715D4-14AF-4010-95B2-86439AF9E81E}"/>
    <dgm:cxn modelId="{6BF9FA54-65EE-4101-A012-DD8AD90B2D34}" srcId="{0DD7D361-652E-40DC-98C3-30CD4D46E1F9}" destId="{54FE7BD7-9569-497D-9295-49B5730389A8}" srcOrd="1" destOrd="0" parTransId="{5B642530-30A6-453D-99A3-EC4259A380F6}" sibTransId="{5D34755B-6FAF-4972-9AC7-94B31434B32C}"/>
    <dgm:cxn modelId="{59967778-FBC9-4197-B482-ED8CD4AD40EC}" type="presOf" srcId="{35B50FBC-0A3F-4D7E-B73C-7C75B1DF9F08}" destId="{BC1577DD-3321-4D4C-A7E3-D6A91A9B14C9}" srcOrd="0" destOrd="0" presId="urn:microsoft.com/office/officeart/2005/8/layout/default"/>
    <dgm:cxn modelId="{27B03179-3943-4A92-9BB7-95E88273A0E6}" srcId="{0DD7D361-652E-40DC-98C3-30CD4D46E1F9}" destId="{F228FEF0-ACC4-4587-B80B-460FE8A72E4B}" srcOrd="2" destOrd="0" parTransId="{FA226559-101E-4A56-B537-C72CEE09D82D}" sibTransId="{660A9210-924D-4088-BC43-22D672C488A4}"/>
    <dgm:cxn modelId="{C1DA767B-A53E-46A1-9AD5-555E4748BD1A}" type="presOf" srcId="{50FA69E2-7159-4EED-AA36-63BEFD324AD9}" destId="{AEEFC108-13E9-4657-BAF3-D72F0B74258C}" srcOrd="0" destOrd="0" presId="urn:microsoft.com/office/officeart/2005/8/layout/default"/>
    <dgm:cxn modelId="{52A1A57B-C351-4D0E-8185-D7D88AABF151}" type="presOf" srcId="{D3DD03FF-1753-4A79-915A-A01588BA2BF4}" destId="{725BCC1C-DD7B-44B4-97ED-658EAD40BCED}" srcOrd="0" destOrd="0" presId="urn:microsoft.com/office/officeart/2005/8/layout/default"/>
    <dgm:cxn modelId="{3A31787E-9373-42A1-B0E3-6CBE05B9F755}" type="presOf" srcId="{0DD7D361-652E-40DC-98C3-30CD4D46E1F9}" destId="{772DB3B5-CE28-49BA-9FDD-1F5F37B90393}" srcOrd="0" destOrd="0" presId="urn:microsoft.com/office/officeart/2005/8/layout/default"/>
    <dgm:cxn modelId="{90A97299-201F-4D7C-A6B6-31C86236918D}" srcId="{0DD7D361-652E-40DC-98C3-30CD4D46E1F9}" destId="{D3DD03FF-1753-4A79-915A-A01588BA2BF4}" srcOrd="5" destOrd="0" parTransId="{C4715DF4-1590-4F96-BAC3-22D427C7147A}" sibTransId="{7B1E3838-DF53-45C4-AFBC-E76A4B4833CC}"/>
    <dgm:cxn modelId="{CC072BB5-90A1-47BD-910B-D424DDE93F4C}" type="presOf" srcId="{54FE7BD7-9569-497D-9295-49B5730389A8}" destId="{0AD63053-6B9C-4C97-A98F-83AC7058A0FB}" srcOrd="0" destOrd="0" presId="urn:microsoft.com/office/officeart/2005/8/layout/default"/>
    <dgm:cxn modelId="{41CD60CF-C80B-4887-865E-52194C30E999}" srcId="{0DD7D361-652E-40DC-98C3-30CD4D46E1F9}" destId="{35B50FBC-0A3F-4D7E-B73C-7C75B1DF9F08}" srcOrd="0" destOrd="0" parTransId="{D3132543-F32E-4EEF-B61E-FFBBCE462D7B}" sibTransId="{242CB4B3-E2F0-429B-81CD-F2E19971508E}"/>
    <dgm:cxn modelId="{019B15D6-9BD8-47AC-9C2A-B3BB02B7BAF9}" type="presOf" srcId="{F228FEF0-ACC4-4587-B80B-460FE8A72E4B}" destId="{BDC7CC6C-659B-40E7-905C-D4D055DB81A7}" srcOrd="0" destOrd="0" presId="urn:microsoft.com/office/officeart/2005/8/layout/default"/>
    <dgm:cxn modelId="{217CD7DA-8BE2-47C1-BCC8-E6E345DEEF24}" type="presOf" srcId="{43E94AAE-2D70-4E38-9D55-F143DFA90E56}" destId="{CBB6002C-4942-47EF-9F11-BEDA0C433109}" srcOrd="0" destOrd="0" presId="urn:microsoft.com/office/officeart/2005/8/layout/default"/>
    <dgm:cxn modelId="{4672683E-7FF9-46B3-BD5B-C7BAE9FA81A5}" type="presParOf" srcId="{772DB3B5-CE28-49BA-9FDD-1F5F37B90393}" destId="{BC1577DD-3321-4D4C-A7E3-D6A91A9B14C9}" srcOrd="0" destOrd="0" presId="urn:microsoft.com/office/officeart/2005/8/layout/default"/>
    <dgm:cxn modelId="{24F9A2C4-CA38-4EB6-B10B-F89B04A96E55}" type="presParOf" srcId="{772DB3B5-CE28-49BA-9FDD-1F5F37B90393}" destId="{B7A5BF14-85E6-4EAD-8617-E888D1BC70C7}" srcOrd="1" destOrd="0" presId="urn:microsoft.com/office/officeart/2005/8/layout/default"/>
    <dgm:cxn modelId="{29DCABCD-8098-4079-BD8E-540ECC0B81C3}" type="presParOf" srcId="{772DB3B5-CE28-49BA-9FDD-1F5F37B90393}" destId="{0AD63053-6B9C-4C97-A98F-83AC7058A0FB}" srcOrd="2" destOrd="0" presId="urn:microsoft.com/office/officeart/2005/8/layout/default"/>
    <dgm:cxn modelId="{9806F1E9-AB3C-4817-AECF-8491BE82D087}" type="presParOf" srcId="{772DB3B5-CE28-49BA-9FDD-1F5F37B90393}" destId="{D4615394-BBE3-4CC1-B2EE-D9BE91E8C53F}" srcOrd="3" destOrd="0" presId="urn:microsoft.com/office/officeart/2005/8/layout/default"/>
    <dgm:cxn modelId="{F4D659E7-02D3-42F7-BBDF-0606E829A29D}" type="presParOf" srcId="{772DB3B5-CE28-49BA-9FDD-1F5F37B90393}" destId="{BDC7CC6C-659B-40E7-905C-D4D055DB81A7}" srcOrd="4" destOrd="0" presId="urn:microsoft.com/office/officeart/2005/8/layout/default"/>
    <dgm:cxn modelId="{768CDD2E-68A7-406B-B9FB-0B68F26F19C4}" type="presParOf" srcId="{772DB3B5-CE28-49BA-9FDD-1F5F37B90393}" destId="{BA5A1C6F-4903-4FB2-AF24-C4B244F399AF}" srcOrd="5" destOrd="0" presId="urn:microsoft.com/office/officeart/2005/8/layout/default"/>
    <dgm:cxn modelId="{997ACB76-E3E3-4E94-999D-26241901D13F}" type="presParOf" srcId="{772DB3B5-CE28-49BA-9FDD-1F5F37B90393}" destId="{CBB6002C-4942-47EF-9F11-BEDA0C433109}" srcOrd="6" destOrd="0" presId="urn:microsoft.com/office/officeart/2005/8/layout/default"/>
    <dgm:cxn modelId="{2632E6AB-3671-4B6D-BB73-A308A31AB1B4}" type="presParOf" srcId="{772DB3B5-CE28-49BA-9FDD-1F5F37B90393}" destId="{BF3B9883-A4FF-48A3-866F-C1A628B85AAD}" srcOrd="7" destOrd="0" presId="urn:microsoft.com/office/officeart/2005/8/layout/default"/>
    <dgm:cxn modelId="{404E6AB3-6C0E-44D0-A317-4C84F11FE33A}" type="presParOf" srcId="{772DB3B5-CE28-49BA-9FDD-1F5F37B90393}" destId="{AEEFC108-13E9-4657-BAF3-D72F0B74258C}" srcOrd="8" destOrd="0" presId="urn:microsoft.com/office/officeart/2005/8/layout/default"/>
    <dgm:cxn modelId="{231DC27F-3AC9-429E-91A1-A12AAFF087BC}" type="presParOf" srcId="{772DB3B5-CE28-49BA-9FDD-1F5F37B90393}" destId="{50461488-258A-4955-9F3D-7D68661A74C1}" srcOrd="9" destOrd="0" presId="urn:microsoft.com/office/officeart/2005/8/layout/default"/>
    <dgm:cxn modelId="{5EC7E30E-ACB9-4F14-9688-7A2E7CB29DEB}" type="presParOf" srcId="{772DB3B5-CE28-49BA-9FDD-1F5F37B90393}" destId="{725BCC1C-DD7B-44B4-97ED-658EAD40BCED}"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09FA2F1B-4DCC-4713-A4D6-162F078EE544}"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en-US"/>
        </a:p>
      </dgm:t>
    </dgm:pt>
    <dgm:pt modelId="{CF3C4FC8-F215-4341-B845-2A98FE922021}">
      <dgm:prSet/>
      <dgm:spPr/>
      <dgm:t>
        <a:bodyPr/>
        <a:lstStyle/>
        <a:p>
          <a:r>
            <a:rPr lang="en-US"/>
            <a:t>PG&amp;E Tesla Towers in the foreground</a:t>
          </a:r>
        </a:p>
      </dgm:t>
    </dgm:pt>
    <dgm:pt modelId="{A3719B06-AC4D-4AB5-A92E-7BD035B1E540}" type="parTrans" cxnId="{A68B7A6B-1856-4DB7-A058-6C9FF0070150}">
      <dgm:prSet/>
      <dgm:spPr/>
      <dgm:t>
        <a:bodyPr/>
        <a:lstStyle/>
        <a:p>
          <a:endParaRPr lang="en-US"/>
        </a:p>
      </dgm:t>
    </dgm:pt>
    <dgm:pt modelId="{0AE5443E-3164-43BB-B903-B083BFB2DF94}" type="sibTrans" cxnId="{A68B7A6B-1856-4DB7-A058-6C9FF0070150}">
      <dgm:prSet/>
      <dgm:spPr/>
      <dgm:t>
        <a:bodyPr/>
        <a:lstStyle/>
        <a:p>
          <a:endParaRPr lang="en-US"/>
        </a:p>
      </dgm:t>
    </dgm:pt>
    <dgm:pt modelId="{72B08F32-84E0-4451-99AA-CB91C4848A1E}">
      <dgm:prSet/>
      <dgm:spPr/>
      <dgm:t>
        <a:bodyPr/>
        <a:lstStyle/>
        <a:p>
          <a:r>
            <a:rPr lang="en-US"/>
            <a:t>PG&amp;E Vaca-Dixon/Contra Costa lines in the distant background, approximately 200’ south of SMUD project</a:t>
          </a:r>
        </a:p>
      </dgm:t>
    </dgm:pt>
    <dgm:pt modelId="{FFB5FD2C-B097-46E6-885F-8EF346DABDE2}" type="parTrans" cxnId="{5DA9A4FD-9BE5-444B-93E4-BE7B478695AF}">
      <dgm:prSet/>
      <dgm:spPr/>
      <dgm:t>
        <a:bodyPr/>
        <a:lstStyle/>
        <a:p>
          <a:endParaRPr lang="en-US"/>
        </a:p>
      </dgm:t>
    </dgm:pt>
    <dgm:pt modelId="{FFFC2843-268E-4FE2-A4E0-FEE71FF2C4AA}" type="sibTrans" cxnId="{5DA9A4FD-9BE5-444B-93E4-BE7B478695AF}">
      <dgm:prSet/>
      <dgm:spPr/>
      <dgm:t>
        <a:bodyPr/>
        <a:lstStyle/>
        <a:p>
          <a:endParaRPr lang="en-US"/>
        </a:p>
      </dgm:t>
    </dgm:pt>
    <dgm:pt modelId="{87045648-AC11-4CC3-846E-45D150278024}" type="pres">
      <dgm:prSet presAssocID="{09FA2F1B-4DCC-4713-A4D6-162F078EE544}" presName="linear" presStyleCnt="0">
        <dgm:presLayoutVars>
          <dgm:animLvl val="lvl"/>
          <dgm:resizeHandles val="exact"/>
        </dgm:presLayoutVars>
      </dgm:prSet>
      <dgm:spPr/>
    </dgm:pt>
    <dgm:pt modelId="{D95C7BBA-B4C8-4369-8FE1-EB24BCEF0E7B}" type="pres">
      <dgm:prSet presAssocID="{CF3C4FC8-F215-4341-B845-2A98FE922021}" presName="parentText" presStyleLbl="node1" presStyleIdx="0" presStyleCnt="2">
        <dgm:presLayoutVars>
          <dgm:chMax val="0"/>
          <dgm:bulletEnabled val="1"/>
        </dgm:presLayoutVars>
      </dgm:prSet>
      <dgm:spPr/>
    </dgm:pt>
    <dgm:pt modelId="{D1FD6D70-04CE-4D12-A993-E05029A6964C}" type="pres">
      <dgm:prSet presAssocID="{0AE5443E-3164-43BB-B903-B083BFB2DF94}" presName="spacer" presStyleCnt="0"/>
      <dgm:spPr/>
    </dgm:pt>
    <dgm:pt modelId="{B0E98FEE-9F09-4A4A-B76E-22CE3D8B6572}" type="pres">
      <dgm:prSet presAssocID="{72B08F32-84E0-4451-99AA-CB91C4848A1E}" presName="parentText" presStyleLbl="node1" presStyleIdx="1" presStyleCnt="2">
        <dgm:presLayoutVars>
          <dgm:chMax val="0"/>
          <dgm:bulletEnabled val="1"/>
        </dgm:presLayoutVars>
      </dgm:prSet>
      <dgm:spPr/>
    </dgm:pt>
  </dgm:ptLst>
  <dgm:cxnLst>
    <dgm:cxn modelId="{A68B7A6B-1856-4DB7-A058-6C9FF0070150}" srcId="{09FA2F1B-4DCC-4713-A4D6-162F078EE544}" destId="{CF3C4FC8-F215-4341-B845-2A98FE922021}" srcOrd="0" destOrd="0" parTransId="{A3719B06-AC4D-4AB5-A92E-7BD035B1E540}" sibTransId="{0AE5443E-3164-43BB-B903-B083BFB2DF94}"/>
    <dgm:cxn modelId="{1247624C-E9EA-4D47-A01A-FFB4DDCF6A78}" type="presOf" srcId="{09FA2F1B-4DCC-4713-A4D6-162F078EE544}" destId="{87045648-AC11-4CC3-846E-45D150278024}" srcOrd="0" destOrd="0" presId="urn:microsoft.com/office/officeart/2005/8/layout/vList2"/>
    <dgm:cxn modelId="{9FD4B3A9-1044-49E3-99A6-87255967F221}" type="presOf" srcId="{CF3C4FC8-F215-4341-B845-2A98FE922021}" destId="{D95C7BBA-B4C8-4369-8FE1-EB24BCEF0E7B}" srcOrd="0" destOrd="0" presId="urn:microsoft.com/office/officeart/2005/8/layout/vList2"/>
    <dgm:cxn modelId="{02CF79E1-1DBD-4310-8C56-9431C489D57C}" type="presOf" srcId="{72B08F32-84E0-4451-99AA-CB91C4848A1E}" destId="{B0E98FEE-9F09-4A4A-B76E-22CE3D8B6572}" srcOrd="0" destOrd="0" presId="urn:microsoft.com/office/officeart/2005/8/layout/vList2"/>
    <dgm:cxn modelId="{5DA9A4FD-9BE5-444B-93E4-BE7B478695AF}" srcId="{09FA2F1B-4DCC-4713-A4D6-162F078EE544}" destId="{72B08F32-84E0-4451-99AA-CB91C4848A1E}" srcOrd="1" destOrd="0" parTransId="{FFB5FD2C-B097-46E6-885F-8EF346DABDE2}" sibTransId="{FFFC2843-268E-4FE2-A4E0-FEE71FF2C4AA}"/>
    <dgm:cxn modelId="{2766C556-F6F7-484A-A64A-71A2675514A9}" type="presParOf" srcId="{87045648-AC11-4CC3-846E-45D150278024}" destId="{D95C7BBA-B4C8-4369-8FE1-EB24BCEF0E7B}" srcOrd="0" destOrd="0" presId="urn:microsoft.com/office/officeart/2005/8/layout/vList2"/>
    <dgm:cxn modelId="{20023322-DC77-4A76-A2FB-9BCC55A4DA75}" type="presParOf" srcId="{87045648-AC11-4CC3-846E-45D150278024}" destId="{D1FD6D70-04CE-4D12-A993-E05029A6964C}" srcOrd="1" destOrd="0" presId="urn:microsoft.com/office/officeart/2005/8/layout/vList2"/>
    <dgm:cxn modelId="{0FA2CB97-C447-48E4-89DB-38B46414DBF2}" type="presParOf" srcId="{87045648-AC11-4CC3-846E-45D150278024}" destId="{B0E98FEE-9F09-4A4A-B76E-22CE3D8B6572}"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882281A-8135-4E9C-B9A7-4D8200A01928}" type="doc">
      <dgm:prSet loTypeId="urn:microsoft.com/office/officeart/2005/8/layout/lProcess3" loCatId="process" qsTypeId="urn:microsoft.com/office/officeart/2005/8/quickstyle/simple1" qsCatId="simple" csTypeId="urn:microsoft.com/office/officeart/2005/8/colors/colorful3" csCatId="colorful"/>
      <dgm:spPr/>
      <dgm:t>
        <a:bodyPr/>
        <a:lstStyle/>
        <a:p>
          <a:endParaRPr lang="en-US"/>
        </a:p>
      </dgm:t>
    </dgm:pt>
    <dgm:pt modelId="{8E7D6804-B9B9-4AEA-A391-74DBE27AE242}">
      <dgm:prSet/>
      <dgm:spPr/>
      <dgm:t>
        <a:bodyPr/>
        <a:lstStyle/>
        <a:p>
          <a:r>
            <a:rPr lang="en-US" b="0" i="0"/>
            <a:t>There are 560 turbines within the Solano Wind Resource area.</a:t>
          </a:r>
          <a:endParaRPr lang="en-US"/>
        </a:p>
      </dgm:t>
    </dgm:pt>
    <dgm:pt modelId="{B5EA31DC-F743-4A9F-B0D3-6B439A77567D}" type="parTrans" cxnId="{7D147631-6044-4B1D-8B88-F28F2CD0C414}">
      <dgm:prSet/>
      <dgm:spPr/>
      <dgm:t>
        <a:bodyPr/>
        <a:lstStyle/>
        <a:p>
          <a:endParaRPr lang="en-US"/>
        </a:p>
      </dgm:t>
    </dgm:pt>
    <dgm:pt modelId="{DE19C7F1-61BC-4C18-8377-3C3B7B9120E2}" type="sibTrans" cxnId="{7D147631-6044-4B1D-8B88-F28F2CD0C414}">
      <dgm:prSet/>
      <dgm:spPr/>
      <dgm:t>
        <a:bodyPr/>
        <a:lstStyle/>
        <a:p>
          <a:endParaRPr lang="en-US"/>
        </a:p>
      </dgm:t>
    </dgm:pt>
    <dgm:pt modelId="{01BE72BA-7434-4262-A15C-66AFF0D80279}">
      <dgm:prSet/>
      <dgm:spPr/>
      <dgm:t>
        <a:bodyPr/>
        <a:lstStyle/>
        <a:p>
          <a:r>
            <a:rPr lang="en-US" b="0" i="0"/>
            <a:t>SMUD Solano 4 Project takes down 23  turbines in primary radar line of site and replaces them with 19 in line of site turbines as currently proposed.</a:t>
          </a:r>
          <a:endParaRPr lang="en-US"/>
        </a:p>
      </dgm:t>
    </dgm:pt>
    <dgm:pt modelId="{EB96B35A-C4E6-4EDF-A202-0F94F714868E}" type="parTrans" cxnId="{DDD93AC4-2C47-4BFE-81A8-C3C0AB1BF39A}">
      <dgm:prSet/>
      <dgm:spPr/>
      <dgm:t>
        <a:bodyPr/>
        <a:lstStyle/>
        <a:p>
          <a:endParaRPr lang="en-US"/>
        </a:p>
      </dgm:t>
    </dgm:pt>
    <dgm:pt modelId="{BC1ECCA2-B580-4EDB-8F4C-30F36AA24843}" type="sibTrans" cxnId="{DDD93AC4-2C47-4BFE-81A8-C3C0AB1BF39A}">
      <dgm:prSet/>
      <dgm:spPr/>
      <dgm:t>
        <a:bodyPr/>
        <a:lstStyle/>
        <a:p>
          <a:endParaRPr lang="en-US"/>
        </a:p>
      </dgm:t>
    </dgm:pt>
    <dgm:pt modelId="{B47099D8-5885-4582-88DF-A2A0AD67A2C4}" type="pres">
      <dgm:prSet presAssocID="{A882281A-8135-4E9C-B9A7-4D8200A01928}" presName="Name0" presStyleCnt="0">
        <dgm:presLayoutVars>
          <dgm:chPref val="3"/>
          <dgm:dir/>
          <dgm:animLvl val="lvl"/>
          <dgm:resizeHandles/>
        </dgm:presLayoutVars>
      </dgm:prSet>
      <dgm:spPr/>
    </dgm:pt>
    <dgm:pt modelId="{9B3B0621-F533-46ED-9682-3BB95D9DB723}" type="pres">
      <dgm:prSet presAssocID="{8E7D6804-B9B9-4AEA-A391-74DBE27AE242}" presName="horFlow" presStyleCnt="0"/>
      <dgm:spPr/>
    </dgm:pt>
    <dgm:pt modelId="{152318B2-6BBD-4F9B-88A6-099C86456D98}" type="pres">
      <dgm:prSet presAssocID="{8E7D6804-B9B9-4AEA-A391-74DBE27AE242}" presName="bigChev" presStyleLbl="node1" presStyleIdx="0" presStyleCnt="2"/>
      <dgm:spPr/>
    </dgm:pt>
    <dgm:pt modelId="{62CF33D8-1217-41DD-9F79-32DFFD93F9C5}" type="pres">
      <dgm:prSet presAssocID="{8E7D6804-B9B9-4AEA-A391-74DBE27AE242}" presName="vSp" presStyleCnt="0"/>
      <dgm:spPr/>
    </dgm:pt>
    <dgm:pt modelId="{C01D4C65-C73C-4A14-943D-C2EF17FDF9B6}" type="pres">
      <dgm:prSet presAssocID="{01BE72BA-7434-4262-A15C-66AFF0D80279}" presName="horFlow" presStyleCnt="0"/>
      <dgm:spPr/>
    </dgm:pt>
    <dgm:pt modelId="{4B6441AA-0A1D-45C6-839C-B484DA629358}" type="pres">
      <dgm:prSet presAssocID="{01BE72BA-7434-4262-A15C-66AFF0D80279}" presName="bigChev" presStyleLbl="node1" presStyleIdx="1" presStyleCnt="2"/>
      <dgm:spPr/>
    </dgm:pt>
  </dgm:ptLst>
  <dgm:cxnLst>
    <dgm:cxn modelId="{02034E1D-E1C1-4E87-94C6-CDFDA9136B8A}" type="presOf" srcId="{A882281A-8135-4E9C-B9A7-4D8200A01928}" destId="{B47099D8-5885-4582-88DF-A2A0AD67A2C4}" srcOrd="0" destOrd="0" presId="urn:microsoft.com/office/officeart/2005/8/layout/lProcess3"/>
    <dgm:cxn modelId="{7D147631-6044-4B1D-8B88-F28F2CD0C414}" srcId="{A882281A-8135-4E9C-B9A7-4D8200A01928}" destId="{8E7D6804-B9B9-4AEA-A391-74DBE27AE242}" srcOrd="0" destOrd="0" parTransId="{B5EA31DC-F743-4A9F-B0D3-6B439A77567D}" sibTransId="{DE19C7F1-61BC-4C18-8377-3C3B7B9120E2}"/>
    <dgm:cxn modelId="{DDD93AC4-2C47-4BFE-81A8-C3C0AB1BF39A}" srcId="{A882281A-8135-4E9C-B9A7-4D8200A01928}" destId="{01BE72BA-7434-4262-A15C-66AFF0D80279}" srcOrd="1" destOrd="0" parTransId="{EB96B35A-C4E6-4EDF-A202-0F94F714868E}" sibTransId="{BC1ECCA2-B580-4EDB-8F4C-30F36AA24843}"/>
    <dgm:cxn modelId="{080852D9-AD38-453E-8C1E-C230C031F2F6}" type="presOf" srcId="{01BE72BA-7434-4262-A15C-66AFF0D80279}" destId="{4B6441AA-0A1D-45C6-839C-B484DA629358}" srcOrd="0" destOrd="0" presId="urn:microsoft.com/office/officeart/2005/8/layout/lProcess3"/>
    <dgm:cxn modelId="{D8FA74F6-0540-4507-9580-8E00921D381B}" type="presOf" srcId="{8E7D6804-B9B9-4AEA-A391-74DBE27AE242}" destId="{152318B2-6BBD-4F9B-88A6-099C86456D98}" srcOrd="0" destOrd="0" presId="urn:microsoft.com/office/officeart/2005/8/layout/lProcess3"/>
    <dgm:cxn modelId="{F11592AE-9071-4B4A-8592-209F51D5654C}" type="presParOf" srcId="{B47099D8-5885-4582-88DF-A2A0AD67A2C4}" destId="{9B3B0621-F533-46ED-9682-3BB95D9DB723}" srcOrd="0" destOrd="0" presId="urn:microsoft.com/office/officeart/2005/8/layout/lProcess3"/>
    <dgm:cxn modelId="{EABBC792-79FB-43F9-83C5-F3F11AE354A1}" type="presParOf" srcId="{9B3B0621-F533-46ED-9682-3BB95D9DB723}" destId="{152318B2-6BBD-4F9B-88A6-099C86456D98}" srcOrd="0" destOrd="0" presId="urn:microsoft.com/office/officeart/2005/8/layout/lProcess3"/>
    <dgm:cxn modelId="{AF87FCD4-A452-4864-9E23-A84098D9EA83}" type="presParOf" srcId="{B47099D8-5885-4582-88DF-A2A0AD67A2C4}" destId="{62CF33D8-1217-41DD-9F79-32DFFD93F9C5}" srcOrd="1" destOrd="0" presId="urn:microsoft.com/office/officeart/2005/8/layout/lProcess3"/>
    <dgm:cxn modelId="{7F10FE80-2D0A-4B41-BBE0-0276E0C9D5A0}" type="presParOf" srcId="{B47099D8-5885-4582-88DF-A2A0AD67A2C4}" destId="{C01D4C65-C73C-4A14-943D-C2EF17FDF9B6}" srcOrd="2" destOrd="0" presId="urn:microsoft.com/office/officeart/2005/8/layout/lProcess3"/>
    <dgm:cxn modelId="{3062E129-7097-4DA3-83DD-A1B5D02EAA8D}" type="presParOf" srcId="{C01D4C65-C73C-4A14-943D-C2EF17FDF9B6}" destId="{4B6441AA-0A1D-45C6-839C-B484DA629358}"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52C332-13F8-41C0-A023-F414D0298FE6}"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80D445B2-6214-45A0-923E-46921651553F}">
      <dgm:prSet custT="1"/>
      <dgm:spPr/>
      <dgm:t>
        <a:bodyPr/>
        <a:lstStyle/>
        <a:p>
          <a:r>
            <a:rPr lang="en-US" sz="2000" b="1" i="0"/>
            <a:t>Solano Wind Resource Area (Green):</a:t>
          </a:r>
        </a:p>
      </dgm:t>
    </dgm:pt>
    <dgm:pt modelId="{0AD0BA9C-57A8-41B5-86A2-F1041850FFD2}" type="parTrans" cxnId="{579F03C3-B877-41FE-B872-2C81BC79B5FC}">
      <dgm:prSet/>
      <dgm:spPr/>
      <dgm:t>
        <a:bodyPr/>
        <a:lstStyle/>
        <a:p>
          <a:endParaRPr lang="en-US"/>
        </a:p>
      </dgm:t>
    </dgm:pt>
    <dgm:pt modelId="{B3D33A93-7FAB-4EA2-8A05-01D8D832DD81}" type="sibTrans" cxnId="{579F03C3-B877-41FE-B872-2C81BC79B5FC}">
      <dgm:prSet/>
      <dgm:spPr/>
      <dgm:t>
        <a:bodyPr/>
        <a:lstStyle/>
        <a:p>
          <a:endParaRPr lang="en-US"/>
        </a:p>
      </dgm:t>
    </dgm:pt>
    <dgm:pt modelId="{B3BC78C5-CB92-4E85-B0AE-558D541293CB}">
      <dgm:prSet/>
      <dgm:spPr/>
      <dgm:t>
        <a:bodyPr/>
        <a:lstStyle/>
        <a:p>
          <a:r>
            <a:rPr lang="en-US" b="0" i="0"/>
            <a:t>5.5 miles from TAFB</a:t>
          </a:r>
          <a:endParaRPr lang="en-US"/>
        </a:p>
      </dgm:t>
    </dgm:pt>
    <dgm:pt modelId="{E46D2DFF-88AA-4C00-A2F4-BF1CAF38C795}" type="parTrans" cxnId="{B7D085F8-7AB9-4B26-B4FC-27241DC5E964}">
      <dgm:prSet/>
      <dgm:spPr/>
      <dgm:t>
        <a:bodyPr/>
        <a:lstStyle/>
        <a:p>
          <a:endParaRPr lang="en-US"/>
        </a:p>
      </dgm:t>
    </dgm:pt>
    <dgm:pt modelId="{1BEAF316-FE19-43D8-8D13-E69757D5CEC2}" type="sibTrans" cxnId="{B7D085F8-7AB9-4B26-B4FC-27241DC5E964}">
      <dgm:prSet/>
      <dgm:spPr/>
      <dgm:t>
        <a:bodyPr/>
        <a:lstStyle/>
        <a:p>
          <a:endParaRPr lang="en-US"/>
        </a:p>
      </dgm:t>
    </dgm:pt>
    <dgm:pt modelId="{9775428F-8F34-48DA-8F3D-229323474266}">
      <dgm:prSet/>
      <dgm:spPr/>
      <dgm:t>
        <a:bodyPr/>
        <a:lstStyle/>
        <a:p>
          <a:r>
            <a:rPr lang="en-US" b="0" i="0"/>
            <a:t>2.4 miles from Rio Vista Airport</a:t>
          </a:r>
          <a:endParaRPr lang="en-US"/>
        </a:p>
      </dgm:t>
    </dgm:pt>
    <dgm:pt modelId="{1EFEE5E2-8BD0-4D0D-96C5-2C27F6767D58}" type="parTrans" cxnId="{47624E07-0271-4AEE-AC67-D22BE2A45912}">
      <dgm:prSet/>
      <dgm:spPr/>
      <dgm:t>
        <a:bodyPr/>
        <a:lstStyle/>
        <a:p>
          <a:endParaRPr lang="en-US"/>
        </a:p>
      </dgm:t>
    </dgm:pt>
    <dgm:pt modelId="{D4170BF9-1861-4A00-A8E0-223C4401398F}" type="sibTrans" cxnId="{47624E07-0271-4AEE-AC67-D22BE2A45912}">
      <dgm:prSet/>
      <dgm:spPr/>
      <dgm:t>
        <a:bodyPr/>
        <a:lstStyle/>
        <a:p>
          <a:endParaRPr lang="en-US"/>
        </a:p>
      </dgm:t>
    </dgm:pt>
    <dgm:pt modelId="{0EBB21BC-D404-4BE5-925F-78B115FD52D5}">
      <dgm:prSet custT="1"/>
      <dgm:spPr/>
      <dgm:t>
        <a:bodyPr/>
        <a:lstStyle/>
        <a:p>
          <a:r>
            <a:rPr lang="en-US" sz="2000" b="1" i="0"/>
            <a:t>Solano 4:</a:t>
          </a:r>
          <a:endParaRPr lang="en-US" sz="2000"/>
        </a:p>
      </dgm:t>
    </dgm:pt>
    <dgm:pt modelId="{FF55288C-A7E8-4FA5-921E-55BCB6F0D2E3}" type="parTrans" cxnId="{C239AF86-595F-4581-8543-B93D22EEEA97}">
      <dgm:prSet/>
      <dgm:spPr/>
      <dgm:t>
        <a:bodyPr/>
        <a:lstStyle/>
        <a:p>
          <a:endParaRPr lang="en-US"/>
        </a:p>
      </dgm:t>
    </dgm:pt>
    <dgm:pt modelId="{78CB23DB-9292-4196-BB72-74DB6387B998}" type="sibTrans" cxnId="{C239AF86-595F-4581-8543-B93D22EEEA97}">
      <dgm:prSet/>
      <dgm:spPr/>
      <dgm:t>
        <a:bodyPr/>
        <a:lstStyle/>
        <a:p>
          <a:endParaRPr lang="en-US"/>
        </a:p>
      </dgm:t>
    </dgm:pt>
    <dgm:pt modelId="{462FA977-349E-42D9-B91A-9849BECAA541}">
      <dgm:prSet/>
      <dgm:spPr/>
      <dgm:t>
        <a:bodyPr/>
        <a:lstStyle/>
        <a:p>
          <a:r>
            <a:rPr lang="en-US" b="0" i="0"/>
            <a:t>12 miles from TAFB</a:t>
          </a:r>
          <a:endParaRPr lang="en-US"/>
        </a:p>
      </dgm:t>
    </dgm:pt>
    <dgm:pt modelId="{3BDDDFA1-B300-4D9E-8701-F40F05309968}" type="parTrans" cxnId="{7FF0ABF2-1FAA-4290-BE9C-77CF7BF36EF5}">
      <dgm:prSet/>
      <dgm:spPr/>
      <dgm:t>
        <a:bodyPr/>
        <a:lstStyle/>
        <a:p>
          <a:endParaRPr lang="en-US"/>
        </a:p>
      </dgm:t>
    </dgm:pt>
    <dgm:pt modelId="{8A4FE3C6-909E-4B76-80E1-DC2E3AD753A9}" type="sibTrans" cxnId="{7FF0ABF2-1FAA-4290-BE9C-77CF7BF36EF5}">
      <dgm:prSet/>
      <dgm:spPr/>
      <dgm:t>
        <a:bodyPr/>
        <a:lstStyle/>
        <a:p>
          <a:endParaRPr lang="en-US"/>
        </a:p>
      </dgm:t>
    </dgm:pt>
    <dgm:pt modelId="{EFD360F6-8B22-4394-91EB-F9C29324AE19}">
      <dgm:prSet/>
      <dgm:spPr/>
      <dgm:t>
        <a:bodyPr/>
        <a:lstStyle/>
        <a:p>
          <a:r>
            <a:rPr lang="en-US" b="0" i="0"/>
            <a:t>5.5 miles from Rio Vista Airport</a:t>
          </a:r>
          <a:endParaRPr lang="en-US"/>
        </a:p>
      </dgm:t>
    </dgm:pt>
    <dgm:pt modelId="{FB77E425-648A-4AF8-968A-E2034C00B24C}" type="parTrans" cxnId="{D0CDEB67-97AC-4703-B1D9-31B5F0B2294A}">
      <dgm:prSet/>
      <dgm:spPr/>
      <dgm:t>
        <a:bodyPr/>
        <a:lstStyle/>
        <a:p>
          <a:endParaRPr lang="en-US"/>
        </a:p>
      </dgm:t>
    </dgm:pt>
    <dgm:pt modelId="{F9E1FD90-81E4-4732-A538-7DBAD294FC84}" type="sibTrans" cxnId="{D0CDEB67-97AC-4703-B1D9-31B5F0B2294A}">
      <dgm:prSet/>
      <dgm:spPr/>
      <dgm:t>
        <a:bodyPr/>
        <a:lstStyle/>
        <a:p>
          <a:endParaRPr lang="en-US"/>
        </a:p>
      </dgm:t>
    </dgm:pt>
    <dgm:pt modelId="{DD6E7939-C56E-486B-AA6C-7CB0E79FEF0F}" type="pres">
      <dgm:prSet presAssocID="{E852C332-13F8-41C0-A023-F414D0298FE6}" presName="linear" presStyleCnt="0">
        <dgm:presLayoutVars>
          <dgm:animLvl val="lvl"/>
          <dgm:resizeHandles val="exact"/>
        </dgm:presLayoutVars>
      </dgm:prSet>
      <dgm:spPr/>
    </dgm:pt>
    <dgm:pt modelId="{5D51EBCD-1CA6-4324-91F9-EF4E8AAC335C}" type="pres">
      <dgm:prSet presAssocID="{80D445B2-6214-45A0-923E-46921651553F}" presName="parentText" presStyleLbl="node1" presStyleIdx="0" presStyleCnt="2">
        <dgm:presLayoutVars>
          <dgm:chMax val="0"/>
          <dgm:bulletEnabled val="1"/>
        </dgm:presLayoutVars>
      </dgm:prSet>
      <dgm:spPr/>
    </dgm:pt>
    <dgm:pt modelId="{3E703D6A-12BB-4EFB-B288-98B11FBF7097}" type="pres">
      <dgm:prSet presAssocID="{80D445B2-6214-45A0-923E-46921651553F}" presName="childText" presStyleLbl="revTx" presStyleIdx="0" presStyleCnt="2">
        <dgm:presLayoutVars>
          <dgm:bulletEnabled val="1"/>
        </dgm:presLayoutVars>
      </dgm:prSet>
      <dgm:spPr/>
    </dgm:pt>
    <dgm:pt modelId="{7DCFB2D1-E1FD-4475-AF33-75763FD69FEB}" type="pres">
      <dgm:prSet presAssocID="{0EBB21BC-D404-4BE5-925F-78B115FD52D5}" presName="parentText" presStyleLbl="node1" presStyleIdx="1" presStyleCnt="2" custScaleY="63031">
        <dgm:presLayoutVars>
          <dgm:chMax val="0"/>
          <dgm:bulletEnabled val="1"/>
        </dgm:presLayoutVars>
      </dgm:prSet>
      <dgm:spPr/>
    </dgm:pt>
    <dgm:pt modelId="{40AC2001-C8E7-44ED-9B5A-8982F5CBB366}" type="pres">
      <dgm:prSet presAssocID="{0EBB21BC-D404-4BE5-925F-78B115FD52D5}" presName="childText" presStyleLbl="revTx" presStyleIdx="1" presStyleCnt="2">
        <dgm:presLayoutVars>
          <dgm:bulletEnabled val="1"/>
        </dgm:presLayoutVars>
      </dgm:prSet>
      <dgm:spPr/>
    </dgm:pt>
  </dgm:ptLst>
  <dgm:cxnLst>
    <dgm:cxn modelId="{47624E07-0271-4AEE-AC67-D22BE2A45912}" srcId="{80D445B2-6214-45A0-923E-46921651553F}" destId="{9775428F-8F34-48DA-8F3D-229323474266}" srcOrd="1" destOrd="0" parTransId="{1EFEE5E2-8BD0-4D0D-96C5-2C27F6767D58}" sibTransId="{D4170BF9-1861-4A00-A8E0-223C4401398F}"/>
    <dgm:cxn modelId="{ED637709-A737-4AB2-AAB9-06F8208C544D}" type="presOf" srcId="{80D445B2-6214-45A0-923E-46921651553F}" destId="{5D51EBCD-1CA6-4324-91F9-EF4E8AAC335C}" srcOrd="0" destOrd="0" presId="urn:microsoft.com/office/officeart/2005/8/layout/vList2"/>
    <dgm:cxn modelId="{E2B99932-79F1-4081-A69E-5C670A27AB0C}" type="presOf" srcId="{0EBB21BC-D404-4BE5-925F-78B115FD52D5}" destId="{7DCFB2D1-E1FD-4475-AF33-75763FD69FEB}" srcOrd="0" destOrd="0" presId="urn:microsoft.com/office/officeart/2005/8/layout/vList2"/>
    <dgm:cxn modelId="{D0CDEB67-97AC-4703-B1D9-31B5F0B2294A}" srcId="{0EBB21BC-D404-4BE5-925F-78B115FD52D5}" destId="{EFD360F6-8B22-4394-91EB-F9C29324AE19}" srcOrd="1" destOrd="0" parTransId="{FB77E425-648A-4AF8-968A-E2034C00B24C}" sibTransId="{F9E1FD90-81E4-4732-A538-7DBAD294FC84}"/>
    <dgm:cxn modelId="{87530A50-7C0B-4EB3-B3BF-C5764F95EED0}" type="presOf" srcId="{B3BC78C5-CB92-4E85-B0AE-558D541293CB}" destId="{3E703D6A-12BB-4EFB-B288-98B11FBF7097}" srcOrd="0" destOrd="0" presId="urn:microsoft.com/office/officeart/2005/8/layout/vList2"/>
    <dgm:cxn modelId="{AB1E3F7A-C695-406D-8522-DFBFE067DE2F}" type="presOf" srcId="{9775428F-8F34-48DA-8F3D-229323474266}" destId="{3E703D6A-12BB-4EFB-B288-98B11FBF7097}" srcOrd="0" destOrd="1" presId="urn:microsoft.com/office/officeart/2005/8/layout/vList2"/>
    <dgm:cxn modelId="{C239AF86-595F-4581-8543-B93D22EEEA97}" srcId="{E852C332-13F8-41C0-A023-F414D0298FE6}" destId="{0EBB21BC-D404-4BE5-925F-78B115FD52D5}" srcOrd="1" destOrd="0" parTransId="{FF55288C-A7E8-4FA5-921E-55BCB6F0D2E3}" sibTransId="{78CB23DB-9292-4196-BB72-74DB6387B998}"/>
    <dgm:cxn modelId="{22AF0E87-3387-41CD-891B-1F822EEA34F3}" type="presOf" srcId="{462FA977-349E-42D9-B91A-9849BECAA541}" destId="{40AC2001-C8E7-44ED-9B5A-8982F5CBB366}" srcOrd="0" destOrd="0" presId="urn:microsoft.com/office/officeart/2005/8/layout/vList2"/>
    <dgm:cxn modelId="{4C60BEA6-D051-4EB0-8056-309176DBB2C6}" type="presOf" srcId="{EFD360F6-8B22-4394-91EB-F9C29324AE19}" destId="{40AC2001-C8E7-44ED-9B5A-8982F5CBB366}" srcOrd="0" destOrd="1" presId="urn:microsoft.com/office/officeart/2005/8/layout/vList2"/>
    <dgm:cxn modelId="{579F03C3-B877-41FE-B872-2C81BC79B5FC}" srcId="{E852C332-13F8-41C0-A023-F414D0298FE6}" destId="{80D445B2-6214-45A0-923E-46921651553F}" srcOrd="0" destOrd="0" parTransId="{0AD0BA9C-57A8-41B5-86A2-F1041850FFD2}" sibTransId="{B3D33A93-7FAB-4EA2-8A05-01D8D832DD81}"/>
    <dgm:cxn modelId="{38A75BDF-ECE5-436D-B9F7-A96A53990FC7}" type="presOf" srcId="{E852C332-13F8-41C0-A023-F414D0298FE6}" destId="{DD6E7939-C56E-486B-AA6C-7CB0E79FEF0F}" srcOrd="0" destOrd="0" presId="urn:microsoft.com/office/officeart/2005/8/layout/vList2"/>
    <dgm:cxn modelId="{7FF0ABF2-1FAA-4290-BE9C-77CF7BF36EF5}" srcId="{0EBB21BC-D404-4BE5-925F-78B115FD52D5}" destId="{462FA977-349E-42D9-B91A-9849BECAA541}" srcOrd="0" destOrd="0" parTransId="{3BDDDFA1-B300-4D9E-8701-F40F05309968}" sibTransId="{8A4FE3C6-909E-4B76-80E1-DC2E3AD753A9}"/>
    <dgm:cxn modelId="{B7D085F8-7AB9-4B26-B4FC-27241DC5E964}" srcId="{80D445B2-6214-45A0-923E-46921651553F}" destId="{B3BC78C5-CB92-4E85-B0AE-558D541293CB}" srcOrd="0" destOrd="0" parTransId="{E46D2DFF-88AA-4C00-A2F4-BF1CAF38C795}" sibTransId="{1BEAF316-FE19-43D8-8D13-E69757D5CEC2}"/>
    <dgm:cxn modelId="{94D5C5FB-20DC-43C5-B936-046924B0BE5D}" type="presParOf" srcId="{DD6E7939-C56E-486B-AA6C-7CB0E79FEF0F}" destId="{5D51EBCD-1CA6-4324-91F9-EF4E8AAC335C}" srcOrd="0" destOrd="0" presId="urn:microsoft.com/office/officeart/2005/8/layout/vList2"/>
    <dgm:cxn modelId="{F9638949-F867-43F7-A49C-9B647BF041C9}" type="presParOf" srcId="{DD6E7939-C56E-486B-AA6C-7CB0E79FEF0F}" destId="{3E703D6A-12BB-4EFB-B288-98B11FBF7097}" srcOrd="1" destOrd="0" presId="urn:microsoft.com/office/officeart/2005/8/layout/vList2"/>
    <dgm:cxn modelId="{BF499A0D-4AB9-4B07-87A2-1FE7EE85CA4F}" type="presParOf" srcId="{DD6E7939-C56E-486B-AA6C-7CB0E79FEF0F}" destId="{7DCFB2D1-E1FD-4475-AF33-75763FD69FEB}" srcOrd="2" destOrd="0" presId="urn:microsoft.com/office/officeart/2005/8/layout/vList2"/>
    <dgm:cxn modelId="{0199A9D9-3E6C-4B3B-8511-1AEBEC268290}" type="presParOf" srcId="{DD6E7939-C56E-486B-AA6C-7CB0E79FEF0F}" destId="{40AC2001-C8E7-44ED-9B5A-8982F5CBB366}" srcOrd="3"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1C86BF-8C63-4E24-B545-7FEF5F4E9EB4}" type="doc">
      <dgm:prSet loTypeId="urn:microsoft.com/office/officeart/2005/8/layout/process1" loCatId="process" qsTypeId="urn:microsoft.com/office/officeart/2005/8/quickstyle/simple1" qsCatId="simple" csTypeId="urn:microsoft.com/office/officeart/2005/8/colors/colorful3" csCatId="colorful" phldr="1"/>
      <dgm:spPr/>
      <dgm:t>
        <a:bodyPr/>
        <a:lstStyle/>
        <a:p>
          <a:endParaRPr lang="en-US"/>
        </a:p>
      </dgm:t>
    </dgm:pt>
    <dgm:pt modelId="{DF619393-6282-4135-9369-E555B8022A80}">
      <dgm:prSet/>
      <dgm:spPr/>
      <dgm:t>
        <a:bodyPr/>
        <a:lstStyle/>
        <a:p>
          <a:r>
            <a:rPr lang="en-US" b="1"/>
            <a:t>Expected to generate 349 GWh annually with 90.8 MW capacity.</a:t>
          </a:r>
          <a:r>
            <a:rPr lang="en-US"/>
            <a:t> Provide environmental, land use and economic benefits to the region. Generate almost 10 times the power (40,000 homes) of the former projects.</a:t>
          </a:r>
        </a:p>
      </dgm:t>
    </dgm:pt>
    <dgm:pt modelId="{6E089220-A621-41AA-882A-6A9B4123E1BD}" type="parTrans" cxnId="{E544E929-A3B8-44F6-9361-A68256CADD3D}">
      <dgm:prSet/>
      <dgm:spPr/>
      <dgm:t>
        <a:bodyPr/>
        <a:lstStyle/>
        <a:p>
          <a:endParaRPr lang="en-US"/>
        </a:p>
      </dgm:t>
    </dgm:pt>
    <dgm:pt modelId="{FFFDABE8-8634-47FC-921D-707BF75F3413}" type="sibTrans" cxnId="{E544E929-A3B8-44F6-9361-A68256CADD3D}">
      <dgm:prSet/>
      <dgm:spPr/>
      <dgm:t>
        <a:bodyPr/>
        <a:lstStyle/>
        <a:p>
          <a:endParaRPr lang="en-US"/>
        </a:p>
      </dgm:t>
    </dgm:pt>
    <dgm:pt modelId="{9AFD1A51-8C91-43FC-9125-D05F2E445408}" type="pres">
      <dgm:prSet presAssocID="{071C86BF-8C63-4E24-B545-7FEF5F4E9EB4}" presName="Name0" presStyleCnt="0">
        <dgm:presLayoutVars>
          <dgm:dir/>
          <dgm:resizeHandles val="exact"/>
        </dgm:presLayoutVars>
      </dgm:prSet>
      <dgm:spPr/>
    </dgm:pt>
    <dgm:pt modelId="{97B8F415-1EDE-447D-9A8B-4CEED78D53C0}" type="pres">
      <dgm:prSet presAssocID="{DF619393-6282-4135-9369-E555B8022A80}" presName="node" presStyleLbl="node1" presStyleIdx="0" presStyleCnt="1">
        <dgm:presLayoutVars>
          <dgm:bulletEnabled val="1"/>
        </dgm:presLayoutVars>
      </dgm:prSet>
      <dgm:spPr/>
    </dgm:pt>
  </dgm:ptLst>
  <dgm:cxnLst>
    <dgm:cxn modelId="{E544E929-A3B8-44F6-9361-A68256CADD3D}" srcId="{071C86BF-8C63-4E24-B545-7FEF5F4E9EB4}" destId="{DF619393-6282-4135-9369-E555B8022A80}" srcOrd="0" destOrd="0" parTransId="{6E089220-A621-41AA-882A-6A9B4123E1BD}" sibTransId="{FFFDABE8-8634-47FC-921D-707BF75F3413}"/>
    <dgm:cxn modelId="{80E1CD33-5A9B-4F5D-8356-6CCC74E855B2}" type="presOf" srcId="{DF619393-6282-4135-9369-E555B8022A80}" destId="{97B8F415-1EDE-447D-9A8B-4CEED78D53C0}" srcOrd="0" destOrd="0" presId="urn:microsoft.com/office/officeart/2005/8/layout/process1"/>
    <dgm:cxn modelId="{6A6748D8-E502-4E15-ABA6-5630DB01909E}" type="presOf" srcId="{071C86BF-8C63-4E24-B545-7FEF5F4E9EB4}" destId="{9AFD1A51-8C91-43FC-9125-D05F2E445408}" srcOrd="0" destOrd="0" presId="urn:microsoft.com/office/officeart/2005/8/layout/process1"/>
    <dgm:cxn modelId="{EDF06DFA-0748-4CD3-A9B2-F8254E535462}" type="presParOf" srcId="{9AFD1A51-8C91-43FC-9125-D05F2E445408}" destId="{97B8F415-1EDE-447D-9A8B-4CEED78D53C0}" srcOrd="0"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BB38FA1-4B3B-45D6-9B30-005107AED36A}" type="doc">
      <dgm:prSet loTypeId="urn:microsoft.com/office/officeart/2005/8/layout/hProcess9" loCatId="process" qsTypeId="urn:microsoft.com/office/officeart/2005/8/quickstyle/simple2" qsCatId="simple" csTypeId="urn:microsoft.com/office/officeart/2005/8/colors/accent3_2" csCatId="accent3"/>
      <dgm:spPr/>
      <dgm:t>
        <a:bodyPr/>
        <a:lstStyle/>
        <a:p>
          <a:endParaRPr lang="en-US"/>
        </a:p>
      </dgm:t>
    </dgm:pt>
    <dgm:pt modelId="{A0C7BD05-9142-4657-ADB2-F34DFC1BAB7A}">
      <dgm:prSet/>
      <dgm:spPr/>
      <dgm:t>
        <a:bodyPr/>
        <a:lstStyle/>
        <a:p>
          <a:r>
            <a:rPr lang="en-US" b="0" i="0"/>
            <a:t>The Request for Proposal for Construction and Operation was released this month. </a:t>
          </a:r>
          <a:endParaRPr lang="en-US"/>
        </a:p>
      </dgm:t>
    </dgm:pt>
    <dgm:pt modelId="{E9E0E77E-5C4D-4228-9763-D366CB0CD75D}" type="parTrans" cxnId="{64665499-2D13-4C1C-BFCB-2CDE0F0C79BD}">
      <dgm:prSet/>
      <dgm:spPr/>
      <dgm:t>
        <a:bodyPr/>
        <a:lstStyle/>
        <a:p>
          <a:endParaRPr lang="en-US"/>
        </a:p>
      </dgm:t>
    </dgm:pt>
    <dgm:pt modelId="{7DB56C99-82AC-49DF-8411-588153C1A655}" type="sibTrans" cxnId="{64665499-2D13-4C1C-BFCB-2CDE0F0C79BD}">
      <dgm:prSet/>
      <dgm:spPr/>
      <dgm:t>
        <a:bodyPr/>
        <a:lstStyle/>
        <a:p>
          <a:endParaRPr lang="en-US"/>
        </a:p>
      </dgm:t>
    </dgm:pt>
    <dgm:pt modelId="{CFA6FB48-9E18-457D-8ADE-62357A4957B9}">
      <dgm:prSet/>
      <dgm:spPr/>
      <dgm:t>
        <a:bodyPr/>
        <a:lstStyle/>
        <a:p>
          <a:r>
            <a:rPr lang="en-US" b="0" i="0"/>
            <a:t>Final Environmental Impact Report planned for release in June 2021.</a:t>
          </a:r>
          <a:endParaRPr lang="en-US"/>
        </a:p>
      </dgm:t>
    </dgm:pt>
    <dgm:pt modelId="{B8D28B48-9435-403D-A88A-3F9532A6B8E2}" type="parTrans" cxnId="{54767620-4A80-493A-AE1F-071ACBD5FA56}">
      <dgm:prSet/>
      <dgm:spPr/>
      <dgm:t>
        <a:bodyPr/>
        <a:lstStyle/>
        <a:p>
          <a:endParaRPr lang="en-US"/>
        </a:p>
      </dgm:t>
    </dgm:pt>
    <dgm:pt modelId="{EA17292D-9E1B-48A5-BAEA-1298E5B915B5}" type="sibTrans" cxnId="{54767620-4A80-493A-AE1F-071ACBD5FA56}">
      <dgm:prSet/>
      <dgm:spPr/>
      <dgm:t>
        <a:bodyPr/>
        <a:lstStyle/>
        <a:p>
          <a:endParaRPr lang="en-US"/>
        </a:p>
      </dgm:t>
    </dgm:pt>
    <dgm:pt modelId="{AE9309A2-652B-4F3A-9E17-B082E9FAD7E1}">
      <dgm:prSet/>
      <dgm:spPr/>
      <dgm:t>
        <a:bodyPr/>
        <a:lstStyle/>
        <a:p>
          <a:r>
            <a:rPr lang="en-US" b="0" i="0"/>
            <a:t>Target award of Construction Contract in Q4 2021.</a:t>
          </a:r>
          <a:endParaRPr lang="en-US"/>
        </a:p>
      </dgm:t>
    </dgm:pt>
    <dgm:pt modelId="{4B32573F-3E47-4583-AFF1-B1D81D7CBA69}" type="parTrans" cxnId="{EB232494-444C-4547-B337-B95798B85C40}">
      <dgm:prSet/>
      <dgm:spPr/>
      <dgm:t>
        <a:bodyPr/>
        <a:lstStyle/>
        <a:p>
          <a:endParaRPr lang="en-US"/>
        </a:p>
      </dgm:t>
    </dgm:pt>
    <dgm:pt modelId="{BC2CF80E-287F-41B2-AFD1-9FE7462F00F5}" type="sibTrans" cxnId="{EB232494-444C-4547-B337-B95798B85C40}">
      <dgm:prSet/>
      <dgm:spPr/>
      <dgm:t>
        <a:bodyPr/>
        <a:lstStyle/>
        <a:p>
          <a:endParaRPr lang="en-US"/>
        </a:p>
      </dgm:t>
    </dgm:pt>
    <dgm:pt modelId="{A4E70F47-E9A6-42E2-A856-94729C7F6B0A}">
      <dgm:prSet/>
      <dgm:spPr/>
      <dgm:t>
        <a:bodyPr/>
        <a:lstStyle/>
        <a:p>
          <a:r>
            <a:rPr lang="en-US" b="0" i="0"/>
            <a:t>Decommissioning of Solano 1 and Construction of Solano 4 expected to take approximately 1.5 years.</a:t>
          </a:r>
          <a:endParaRPr lang="en-US"/>
        </a:p>
      </dgm:t>
    </dgm:pt>
    <dgm:pt modelId="{B259CDFA-F29B-4A1F-BCA2-39E854037015}" type="parTrans" cxnId="{A92F237D-8F8D-429D-B31C-F80E7D534602}">
      <dgm:prSet/>
      <dgm:spPr/>
      <dgm:t>
        <a:bodyPr/>
        <a:lstStyle/>
        <a:p>
          <a:endParaRPr lang="en-US"/>
        </a:p>
      </dgm:t>
    </dgm:pt>
    <dgm:pt modelId="{6682C2CD-6CD7-47DC-8F83-117BA75CCF09}" type="sibTrans" cxnId="{A92F237D-8F8D-429D-B31C-F80E7D534602}">
      <dgm:prSet/>
      <dgm:spPr/>
      <dgm:t>
        <a:bodyPr/>
        <a:lstStyle/>
        <a:p>
          <a:endParaRPr lang="en-US"/>
        </a:p>
      </dgm:t>
    </dgm:pt>
    <dgm:pt modelId="{F4EE01B9-D2C3-49EC-B059-DAF68B2F4D6A}" type="pres">
      <dgm:prSet presAssocID="{FBB38FA1-4B3B-45D6-9B30-005107AED36A}" presName="CompostProcess" presStyleCnt="0">
        <dgm:presLayoutVars>
          <dgm:dir/>
          <dgm:resizeHandles val="exact"/>
        </dgm:presLayoutVars>
      </dgm:prSet>
      <dgm:spPr/>
    </dgm:pt>
    <dgm:pt modelId="{C655BF3B-C897-4BD6-8A87-EFA9720D054E}" type="pres">
      <dgm:prSet presAssocID="{FBB38FA1-4B3B-45D6-9B30-005107AED36A}" presName="arrow" presStyleLbl="bgShp" presStyleIdx="0" presStyleCnt="1"/>
      <dgm:spPr/>
    </dgm:pt>
    <dgm:pt modelId="{6EB81661-C0CB-4720-B0E9-CE4AF268BFDB}" type="pres">
      <dgm:prSet presAssocID="{FBB38FA1-4B3B-45D6-9B30-005107AED36A}" presName="linearProcess" presStyleCnt="0"/>
      <dgm:spPr/>
    </dgm:pt>
    <dgm:pt modelId="{0738BF11-5899-4C42-B1A0-E7A1F1936E2B}" type="pres">
      <dgm:prSet presAssocID="{A0C7BD05-9142-4657-ADB2-F34DFC1BAB7A}" presName="textNode" presStyleLbl="node1" presStyleIdx="0" presStyleCnt="4">
        <dgm:presLayoutVars>
          <dgm:bulletEnabled val="1"/>
        </dgm:presLayoutVars>
      </dgm:prSet>
      <dgm:spPr/>
    </dgm:pt>
    <dgm:pt modelId="{2F924C0C-FB05-4771-8138-2E89C4B52808}" type="pres">
      <dgm:prSet presAssocID="{7DB56C99-82AC-49DF-8411-588153C1A655}" presName="sibTrans" presStyleCnt="0"/>
      <dgm:spPr/>
    </dgm:pt>
    <dgm:pt modelId="{E6D21502-0760-44A9-905E-AE8DB17DE52B}" type="pres">
      <dgm:prSet presAssocID="{CFA6FB48-9E18-457D-8ADE-62357A4957B9}" presName="textNode" presStyleLbl="node1" presStyleIdx="1" presStyleCnt="4">
        <dgm:presLayoutVars>
          <dgm:bulletEnabled val="1"/>
        </dgm:presLayoutVars>
      </dgm:prSet>
      <dgm:spPr/>
    </dgm:pt>
    <dgm:pt modelId="{7523F9BF-5EB3-49F6-9DAA-3F8067EB1006}" type="pres">
      <dgm:prSet presAssocID="{EA17292D-9E1B-48A5-BAEA-1298E5B915B5}" presName="sibTrans" presStyleCnt="0"/>
      <dgm:spPr/>
    </dgm:pt>
    <dgm:pt modelId="{CE92652D-9496-4E07-9E1E-071DB4CB7C59}" type="pres">
      <dgm:prSet presAssocID="{AE9309A2-652B-4F3A-9E17-B082E9FAD7E1}" presName="textNode" presStyleLbl="node1" presStyleIdx="2" presStyleCnt="4">
        <dgm:presLayoutVars>
          <dgm:bulletEnabled val="1"/>
        </dgm:presLayoutVars>
      </dgm:prSet>
      <dgm:spPr/>
    </dgm:pt>
    <dgm:pt modelId="{0C348556-76CA-4AF6-B49B-A3F75C0E1ADC}" type="pres">
      <dgm:prSet presAssocID="{BC2CF80E-287F-41B2-AFD1-9FE7462F00F5}" presName="sibTrans" presStyleCnt="0"/>
      <dgm:spPr/>
    </dgm:pt>
    <dgm:pt modelId="{8BFF7F7B-7C26-4801-916E-2DA63344E824}" type="pres">
      <dgm:prSet presAssocID="{A4E70F47-E9A6-42E2-A856-94729C7F6B0A}" presName="textNode" presStyleLbl="node1" presStyleIdx="3" presStyleCnt="4">
        <dgm:presLayoutVars>
          <dgm:bulletEnabled val="1"/>
        </dgm:presLayoutVars>
      </dgm:prSet>
      <dgm:spPr/>
    </dgm:pt>
  </dgm:ptLst>
  <dgm:cxnLst>
    <dgm:cxn modelId="{54767620-4A80-493A-AE1F-071ACBD5FA56}" srcId="{FBB38FA1-4B3B-45D6-9B30-005107AED36A}" destId="{CFA6FB48-9E18-457D-8ADE-62357A4957B9}" srcOrd="1" destOrd="0" parTransId="{B8D28B48-9435-403D-A88A-3F9532A6B8E2}" sibTransId="{EA17292D-9E1B-48A5-BAEA-1298E5B915B5}"/>
    <dgm:cxn modelId="{C3AA9D63-A398-41A5-AF76-6889A15F14A8}" type="presOf" srcId="{CFA6FB48-9E18-457D-8ADE-62357A4957B9}" destId="{E6D21502-0760-44A9-905E-AE8DB17DE52B}" srcOrd="0" destOrd="0" presId="urn:microsoft.com/office/officeart/2005/8/layout/hProcess9"/>
    <dgm:cxn modelId="{A92F237D-8F8D-429D-B31C-F80E7D534602}" srcId="{FBB38FA1-4B3B-45D6-9B30-005107AED36A}" destId="{A4E70F47-E9A6-42E2-A856-94729C7F6B0A}" srcOrd="3" destOrd="0" parTransId="{B259CDFA-F29B-4A1F-BCA2-39E854037015}" sibTransId="{6682C2CD-6CD7-47DC-8F83-117BA75CCF09}"/>
    <dgm:cxn modelId="{5620FC7E-DD97-4D3F-A47D-5D9658BAB2C0}" type="presOf" srcId="{AE9309A2-652B-4F3A-9E17-B082E9FAD7E1}" destId="{CE92652D-9496-4E07-9E1E-071DB4CB7C59}" srcOrd="0" destOrd="0" presId="urn:microsoft.com/office/officeart/2005/8/layout/hProcess9"/>
    <dgm:cxn modelId="{6A7B9681-AC10-4F75-A27A-CDAB92287A19}" type="presOf" srcId="{A0C7BD05-9142-4657-ADB2-F34DFC1BAB7A}" destId="{0738BF11-5899-4C42-B1A0-E7A1F1936E2B}" srcOrd="0" destOrd="0" presId="urn:microsoft.com/office/officeart/2005/8/layout/hProcess9"/>
    <dgm:cxn modelId="{EB232494-444C-4547-B337-B95798B85C40}" srcId="{FBB38FA1-4B3B-45D6-9B30-005107AED36A}" destId="{AE9309A2-652B-4F3A-9E17-B082E9FAD7E1}" srcOrd="2" destOrd="0" parTransId="{4B32573F-3E47-4583-AFF1-B1D81D7CBA69}" sibTransId="{BC2CF80E-287F-41B2-AFD1-9FE7462F00F5}"/>
    <dgm:cxn modelId="{64665499-2D13-4C1C-BFCB-2CDE0F0C79BD}" srcId="{FBB38FA1-4B3B-45D6-9B30-005107AED36A}" destId="{A0C7BD05-9142-4657-ADB2-F34DFC1BAB7A}" srcOrd="0" destOrd="0" parTransId="{E9E0E77E-5C4D-4228-9763-D366CB0CD75D}" sibTransId="{7DB56C99-82AC-49DF-8411-588153C1A655}"/>
    <dgm:cxn modelId="{8B91CA9A-ABCA-4E3C-8C7C-0ECBD07B189E}" type="presOf" srcId="{A4E70F47-E9A6-42E2-A856-94729C7F6B0A}" destId="{8BFF7F7B-7C26-4801-916E-2DA63344E824}" srcOrd="0" destOrd="0" presId="urn:microsoft.com/office/officeart/2005/8/layout/hProcess9"/>
    <dgm:cxn modelId="{526F79B0-58E0-4CBB-AAE1-D5155A06FCE6}" type="presOf" srcId="{FBB38FA1-4B3B-45D6-9B30-005107AED36A}" destId="{F4EE01B9-D2C3-49EC-B059-DAF68B2F4D6A}" srcOrd="0" destOrd="0" presId="urn:microsoft.com/office/officeart/2005/8/layout/hProcess9"/>
    <dgm:cxn modelId="{2CD68052-901A-4448-80F3-82FCA7693D61}" type="presParOf" srcId="{F4EE01B9-D2C3-49EC-B059-DAF68B2F4D6A}" destId="{C655BF3B-C897-4BD6-8A87-EFA9720D054E}" srcOrd="0" destOrd="0" presId="urn:microsoft.com/office/officeart/2005/8/layout/hProcess9"/>
    <dgm:cxn modelId="{8ACBDC66-0055-4B91-9B74-B0E773B1CE9D}" type="presParOf" srcId="{F4EE01B9-D2C3-49EC-B059-DAF68B2F4D6A}" destId="{6EB81661-C0CB-4720-B0E9-CE4AF268BFDB}" srcOrd="1" destOrd="0" presId="urn:microsoft.com/office/officeart/2005/8/layout/hProcess9"/>
    <dgm:cxn modelId="{12E2DF1A-54BF-48F1-8EB8-90F4A0A0C15E}" type="presParOf" srcId="{6EB81661-C0CB-4720-B0E9-CE4AF268BFDB}" destId="{0738BF11-5899-4C42-B1A0-E7A1F1936E2B}" srcOrd="0" destOrd="0" presId="urn:microsoft.com/office/officeart/2005/8/layout/hProcess9"/>
    <dgm:cxn modelId="{466DDBA1-4E61-4E74-B166-46896035261E}" type="presParOf" srcId="{6EB81661-C0CB-4720-B0E9-CE4AF268BFDB}" destId="{2F924C0C-FB05-4771-8138-2E89C4B52808}" srcOrd="1" destOrd="0" presId="urn:microsoft.com/office/officeart/2005/8/layout/hProcess9"/>
    <dgm:cxn modelId="{8A58FC29-7A64-41CA-9A99-BECFD1D8DDFA}" type="presParOf" srcId="{6EB81661-C0CB-4720-B0E9-CE4AF268BFDB}" destId="{E6D21502-0760-44A9-905E-AE8DB17DE52B}" srcOrd="2" destOrd="0" presId="urn:microsoft.com/office/officeart/2005/8/layout/hProcess9"/>
    <dgm:cxn modelId="{2359A1BF-3FDC-4834-B528-EFE6DEE92083}" type="presParOf" srcId="{6EB81661-C0CB-4720-B0E9-CE4AF268BFDB}" destId="{7523F9BF-5EB3-49F6-9DAA-3F8067EB1006}" srcOrd="3" destOrd="0" presId="urn:microsoft.com/office/officeart/2005/8/layout/hProcess9"/>
    <dgm:cxn modelId="{EFD40E91-C71A-4E35-BC41-5E3881BC7ED7}" type="presParOf" srcId="{6EB81661-C0CB-4720-B0E9-CE4AF268BFDB}" destId="{CE92652D-9496-4E07-9E1E-071DB4CB7C59}" srcOrd="4" destOrd="0" presId="urn:microsoft.com/office/officeart/2005/8/layout/hProcess9"/>
    <dgm:cxn modelId="{06F0DF81-2F94-4A3E-94DD-91368D4564F9}" type="presParOf" srcId="{6EB81661-C0CB-4720-B0E9-CE4AF268BFDB}" destId="{0C348556-76CA-4AF6-B49B-A3F75C0E1ADC}" srcOrd="5" destOrd="0" presId="urn:microsoft.com/office/officeart/2005/8/layout/hProcess9"/>
    <dgm:cxn modelId="{7C9F7ED4-B902-4079-B430-9FD60036B202}" type="presParOf" srcId="{6EB81661-C0CB-4720-B0E9-CE4AF268BFDB}" destId="{8BFF7F7B-7C26-4801-916E-2DA63344E824}"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6A7B90B-C668-4F73-9C05-3336BB19A82E}" type="doc">
      <dgm:prSet loTypeId="urn:microsoft.com/office/officeart/2005/8/layout/vList2" loCatId="list" qsTypeId="urn:microsoft.com/office/officeart/2005/8/quickstyle/simple1" qsCatId="simple" csTypeId="urn:microsoft.com/office/officeart/2005/8/colors/accent4_3" csCatId="accent4" phldr="1"/>
      <dgm:spPr/>
      <dgm:t>
        <a:bodyPr/>
        <a:lstStyle/>
        <a:p>
          <a:endParaRPr lang="en-US"/>
        </a:p>
      </dgm:t>
    </dgm:pt>
    <dgm:pt modelId="{A415530B-C26C-4849-B96B-50039D13D640}">
      <dgm:prSet/>
      <dgm:spPr/>
      <dgm:t>
        <a:bodyPr/>
        <a:lstStyle/>
        <a:p>
          <a:r>
            <a:rPr lang="en-US" b="0" i="0"/>
            <a:t>SMUD designed Solano 4 while performed radar impact studies to assure that the Project would have negligible to no impact on the Travis AFB radar.</a:t>
          </a:r>
          <a:endParaRPr lang="en-US"/>
        </a:p>
      </dgm:t>
    </dgm:pt>
    <dgm:pt modelId="{45F6265E-AC6C-4E4A-B0D3-F2A127171FA1}" type="parTrans" cxnId="{3014D901-3F46-47A2-BC6B-B8F1DDE5FC50}">
      <dgm:prSet/>
      <dgm:spPr/>
      <dgm:t>
        <a:bodyPr/>
        <a:lstStyle/>
        <a:p>
          <a:endParaRPr lang="en-US"/>
        </a:p>
      </dgm:t>
    </dgm:pt>
    <dgm:pt modelId="{8179210F-387C-4513-A139-2749C16AF6E2}" type="sibTrans" cxnId="{3014D901-3F46-47A2-BC6B-B8F1DDE5FC50}">
      <dgm:prSet/>
      <dgm:spPr/>
      <dgm:t>
        <a:bodyPr/>
        <a:lstStyle/>
        <a:p>
          <a:endParaRPr lang="en-US"/>
        </a:p>
      </dgm:t>
    </dgm:pt>
    <dgm:pt modelId="{4A081697-0CD5-4C42-8853-198BDADE2D95}">
      <dgm:prSet/>
      <dgm:spPr/>
      <dgm:t>
        <a:bodyPr/>
        <a:lstStyle/>
        <a:p>
          <a:r>
            <a:rPr lang="en-US" b="0" i="0"/>
            <a:t>SMUD worked extensively with Travis AFB to ensure the project will not present a concern for their radar or operations and received FAA approval for the project.  </a:t>
          </a:r>
          <a:endParaRPr lang="en-US"/>
        </a:p>
      </dgm:t>
    </dgm:pt>
    <dgm:pt modelId="{82471D7B-8E2D-47F7-A849-BAE16FDA63C3}" type="parTrans" cxnId="{23F7AC9D-5A8E-406F-87B1-A4443F77ECA0}">
      <dgm:prSet/>
      <dgm:spPr/>
      <dgm:t>
        <a:bodyPr/>
        <a:lstStyle/>
        <a:p>
          <a:endParaRPr lang="en-US"/>
        </a:p>
      </dgm:t>
    </dgm:pt>
    <dgm:pt modelId="{6E77EC53-F8C8-44DA-BB45-DF1096238C72}" type="sibTrans" cxnId="{23F7AC9D-5A8E-406F-87B1-A4443F77ECA0}">
      <dgm:prSet/>
      <dgm:spPr/>
      <dgm:t>
        <a:bodyPr/>
        <a:lstStyle/>
        <a:p>
          <a:endParaRPr lang="en-US"/>
        </a:p>
      </dgm:t>
    </dgm:pt>
    <dgm:pt modelId="{557BD1F6-F359-4A31-A874-2CFBCE13D815}">
      <dgm:prSet/>
      <dgm:spPr/>
      <dgm:t>
        <a:bodyPr/>
        <a:lstStyle/>
        <a:p>
          <a:r>
            <a:rPr lang="en-US" b="0" i="0"/>
            <a:t>MRT process included a review of quantitative data provided by Westslope.</a:t>
          </a:r>
          <a:endParaRPr lang="en-US"/>
        </a:p>
      </dgm:t>
    </dgm:pt>
    <dgm:pt modelId="{68308AFF-76C1-41BC-9AA3-C5CCB98977D2}" type="parTrans" cxnId="{7368D04F-5498-4699-893E-31C487EFFEAE}">
      <dgm:prSet/>
      <dgm:spPr/>
      <dgm:t>
        <a:bodyPr/>
        <a:lstStyle/>
        <a:p>
          <a:endParaRPr lang="en-US"/>
        </a:p>
      </dgm:t>
    </dgm:pt>
    <dgm:pt modelId="{0C8DB222-93E1-4C76-A834-E8600E938DE7}" type="sibTrans" cxnId="{7368D04F-5498-4699-893E-31C487EFFEAE}">
      <dgm:prSet/>
      <dgm:spPr/>
      <dgm:t>
        <a:bodyPr/>
        <a:lstStyle/>
        <a:p>
          <a:endParaRPr lang="en-US"/>
        </a:p>
      </dgm:t>
    </dgm:pt>
    <dgm:pt modelId="{C77C39E2-5D28-4880-83E1-9C211517B0CC}">
      <dgm:prSet/>
      <dgm:spPr/>
      <dgm:t>
        <a:bodyPr/>
        <a:lstStyle/>
        <a:p>
          <a:r>
            <a:rPr lang="en-US" b="0" i="0" err="1"/>
            <a:t>Westslope</a:t>
          </a:r>
          <a:r>
            <a:rPr lang="en-US" b="0" i="0"/>
            <a:t> to present Solano 4 Probability of Detection (Pd) Impact Study.</a:t>
          </a:r>
          <a:endParaRPr lang="en-US"/>
        </a:p>
      </dgm:t>
    </dgm:pt>
    <dgm:pt modelId="{92CE4450-DF6F-4A7A-BB5D-692A95E93895}" type="parTrans" cxnId="{0038EF5B-61B7-45DE-A885-DDDB6DCD3AF1}">
      <dgm:prSet/>
      <dgm:spPr/>
      <dgm:t>
        <a:bodyPr/>
        <a:lstStyle/>
        <a:p>
          <a:endParaRPr lang="en-US"/>
        </a:p>
      </dgm:t>
    </dgm:pt>
    <dgm:pt modelId="{036FAC01-86AF-4FC3-B1E8-42BCBECEF893}" type="sibTrans" cxnId="{0038EF5B-61B7-45DE-A885-DDDB6DCD3AF1}">
      <dgm:prSet/>
      <dgm:spPr/>
      <dgm:t>
        <a:bodyPr/>
        <a:lstStyle/>
        <a:p>
          <a:endParaRPr lang="en-US"/>
        </a:p>
      </dgm:t>
    </dgm:pt>
    <dgm:pt modelId="{4E5FF6DC-8D18-4831-B29A-0DA301D00999}" type="pres">
      <dgm:prSet presAssocID="{A6A7B90B-C668-4F73-9C05-3336BB19A82E}" presName="linear" presStyleCnt="0">
        <dgm:presLayoutVars>
          <dgm:animLvl val="lvl"/>
          <dgm:resizeHandles val="exact"/>
        </dgm:presLayoutVars>
      </dgm:prSet>
      <dgm:spPr/>
    </dgm:pt>
    <dgm:pt modelId="{4C75A299-2526-49D0-A15F-7371F81433B7}" type="pres">
      <dgm:prSet presAssocID="{A415530B-C26C-4849-B96B-50039D13D640}" presName="parentText" presStyleLbl="node1" presStyleIdx="0" presStyleCnt="4">
        <dgm:presLayoutVars>
          <dgm:chMax val="0"/>
          <dgm:bulletEnabled val="1"/>
        </dgm:presLayoutVars>
      </dgm:prSet>
      <dgm:spPr/>
    </dgm:pt>
    <dgm:pt modelId="{8B9C110E-26A0-4298-8460-41B358BE1E5D}" type="pres">
      <dgm:prSet presAssocID="{8179210F-387C-4513-A139-2749C16AF6E2}" presName="spacer" presStyleCnt="0"/>
      <dgm:spPr/>
    </dgm:pt>
    <dgm:pt modelId="{879538D3-2261-4720-96AD-AA139EEF8C6F}" type="pres">
      <dgm:prSet presAssocID="{4A081697-0CD5-4C42-8853-198BDADE2D95}" presName="parentText" presStyleLbl="node1" presStyleIdx="1" presStyleCnt="4">
        <dgm:presLayoutVars>
          <dgm:chMax val="0"/>
          <dgm:bulletEnabled val="1"/>
        </dgm:presLayoutVars>
      </dgm:prSet>
      <dgm:spPr/>
    </dgm:pt>
    <dgm:pt modelId="{8B2DDBB5-309D-44E7-992C-F24533699361}" type="pres">
      <dgm:prSet presAssocID="{6E77EC53-F8C8-44DA-BB45-DF1096238C72}" presName="spacer" presStyleCnt="0"/>
      <dgm:spPr/>
    </dgm:pt>
    <dgm:pt modelId="{779D70B5-FE37-4EF2-8AF3-E5533C043E71}" type="pres">
      <dgm:prSet presAssocID="{557BD1F6-F359-4A31-A874-2CFBCE13D815}" presName="parentText" presStyleLbl="node1" presStyleIdx="2" presStyleCnt="4">
        <dgm:presLayoutVars>
          <dgm:chMax val="0"/>
          <dgm:bulletEnabled val="1"/>
        </dgm:presLayoutVars>
      </dgm:prSet>
      <dgm:spPr/>
    </dgm:pt>
    <dgm:pt modelId="{91A0FCB8-5D5F-4C35-A5AC-15CBFDD2B7EC}" type="pres">
      <dgm:prSet presAssocID="{0C8DB222-93E1-4C76-A834-E8600E938DE7}" presName="spacer" presStyleCnt="0"/>
      <dgm:spPr/>
    </dgm:pt>
    <dgm:pt modelId="{48AE39B0-BB0B-467C-BF52-208F7588D8C7}" type="pres">
      <dgm:prSet presAssocID="{C77C39E2-5D28-4880-83E1-9C211517B0CC}" presName="parentText" presStyleLbl="node1" presStyleIdx="3" presStyleCnt="4">
        <dgm:presLayoutVars>
          <dgm:chMax val="0"/>
          <dgm:bulletEnabled val="1"/>
        </dgm:presLayoutVars>
      </dgm:prSet>
      <dgm:spPr/>
    </dgm:pt>
  </dgm:ptLst>
  <dgm:cxnLst>
    <dgm:cxn modelId="{3014D901-3F46-47A2-BC6B-B8F1DDE5FC50}" srcId="{A6A7B90B-C668-4F73-9C05-3336BB19A82E}" destId="{A415530B-C26C-4849-B96B-50039D13D640}" srcOrd="0" destOrd="0" parTransId="{45F6265E-AC6C-4E4A-B0D3-F2A127171FA1}" sibTransId="{8179210F-387C-4513-A139-2749C16AF6E2}"/>
    <dgm:cxn modelId="{0038EF5B-61B7-45DE-A885-DDDB6DCD3AF1}" srcId="{A6A7B90B-C668-4F73-9C05-3336BB19A82E}" destId="{C77C39E2-5D28-4880-83E1-9C211517B0CC}" srcOrd="3" destOrd="0" parTransId="{92CE4450-DF6F-4A7A-BB5D-692A95E93895}" sibTransId="{036FAC01-86AF-4FC3-B1E8-42BCBECEF893}"/>
    <dgm:cxn modelId="{7368D04F-5498-4699-893E-31C487EFFEAE}" srcId="{A6A7B90B-C668-4F73-9C05-3336BB19A82E}" destId="{557BD1F6-F359-4A31-A874-2CFBCE13D815}" srcOrd="2" destOrd="0" parTransId="{68308AFF-76C1-41BC-9AA3-C5CCB98977D2}" sibTransId="{0C8DB222-93E1-4C76-A834-E8600E938DE7}"/>
    <dgm:cxn modelId="{C127A494-1094-4038-95F0-A8AEE132D643}" type="presOf" srcId="{4A081697-0CD5-4C42-8853-198BDADE2D95}" destId="{879538D3-2261-4720-96AD-AA139EEF8C6F}" srcOrd="0" destOrd="0" presId="urn:microsoft.com/office/officeart/2005/8/layout/vList2"/>
    <dgm:cxn modelId="{7FD16F98-4C43-4C3C-9008-4B77092D667B}" type="presOf" srcId="{A6A7B90B-C668-4F73-9C05-3336BB19A82E}" destId="{4E5FF6DC-8D18-4831-B29A-0DA301D00999}" srcOrd="0" destOrd="0" presId="urn:microsoft.com/office/officeart/2005/8/layout/vList2"/>
    <dgm:cxn modelId="{23F7AC9D-5A8E-406F-87B1-A4443F77ECA0}" srcId="{A6A7B90B-C668-4F73-9C05-3336BB19A82E}" destId="{4A081697-0CD5-4C42-8853-198BDADE2D95}" srcOrd="1" destOrd="0" parTransId="{82471D7B-8E2D-47F7-A849-BAE16FDA63C3}" sibTransId="{6E77EC53-F8C8-44DA-BB45-DF1096238C72}"/>
    <dgm:cxn modelId="{DAF17AA7-BC56-49F4-99A5-36DEE74DC056}" type="presOf" srcId="{A415530B-C26C-4849-B96B-50039D13D640}" destId="{4C75A299-2526-49D0-A15F-7371F81433B7}" srcOrd="0" destOrd="0" presId="urn:microsoft.com/office/officeart/2005/8/layout/vList2"/>
    <dgm:cxn modelId="{79D8A9AA-E74B-49CC-9983-C0F20C3FE8AE}" type="presOf" srcId="{C77C39E2-5D28-4880-83E1-9C211517B0CC}" destId="{48AE39B0-BB0B-467C-BF52-208F7588D8C7}" srcOrd="0" destOrd="0" presId="urn:microsoft.com/office/officeart/2005/8/layout/vList2"/>
    <dgm:cxn modelId="{972E1BE3-A3BB-4DDA-BAAF-F67148EE203E}" type="presOf" srcId="{557BD1F6-F359-4A31-A874-2CFBCE13D815}" destId="{779D70B5-FE37-4EF2-8AF3-E5533C043E71}" srcOrd="0" destOrd="0" presId="urn:microsoft.com/office/officeart/2005/8/layout/vList2"/>
    <dgm:cxn modelId="{6AA87BD2-E6E5-4618-A4E3-8F45CB507C12}" type="presParOf" srcId="{4E5FF6DC-8D18-4831-B29A-0DA301D00999}" destId="{4C75A299-2526-49D0-A15F-7371F81433B7}" srcOrd="0" destOrd="0" presId="urn:microsoft.com/office/officeart/2005/8/layout/vList2"/>
    <dgm:cxn modelId="{DA2C2FC6-4A9D-45A6-8E1C-5DEE0DFFDA24}" type="presParOf" srcId="{4E5FF6DC-8D18-4831-B29A-0DA301D00999}" destId="{8B9C110E-26A0-4298-8460-41B358BE1E5D}" srcOrd="1" destOrd="0" presId="urn:microsoft.com/office/officeart/2005/8/layout/vList2"/>
    <dgm:cxn modelId="{6EEF0772-9A40-4CC4-BA4F-CB6F58954599}" type="presParOf" srcId="{4E5FF6DC-8D18-4831-B29A-0DA301D00999}" destId="{879538D3-2261-4720-96AD-AA139EEF8C6F}" srcOrd="2" destOrd="0" presId="urn:microsoft.com/office/officeart/2005/8/layout/vList2"/>
    <dgm:cxn modelId="{BE16D595-7B32-418E-B71D-F64462A7FAC9}" type="presParOf" srcId="{4E5FF6DC-8D18-4831-B29A-0DA301D00999}" destId="{8B2DDBB5-309D-44E7-992C-F24533699361}" srcOrd="3" destOrd="0" presId="urn:microsoft.com/office/officeart/2005/8/layout/vList2"/>
    <dgm:cxn modelId="{211DB025-1ABE-4386-8214-7D052366A688}" type="presParOf" srcId="{4E5FF6DC-8D18-4831-B29A-0DA301D00999}" destId="{779D70B5-FE37-4EF2-8AF3-E5533C043E71}" srcOrd="4" destOrd="0" presId="urn:microsoft.com/office/officeart/2005/8/layout/vList2"/>
    <dgm:cxn modelId="{F7A03927-96E8-49E9-869F-5AB3131D07E0}" type="presParOf" srcId="{4E5FF6DC-8D18-4831-B29A-0DA301D00999}" destId="{91A0FCB8-5D5F-4C35-A5AC-15CBFDD2B7EC}" srcOrd="5" destOrd="0" presId="urn:microsoft.com/office/officeart/2005/8/layout/vList2"/>
    <dgm:cxn modelId="{0534B984-165F-4486-A5CE-77C7821E5F6C}" type="presParOf" srcId="{4E5FF6DC-8D18-4831-B29A-0DA301D00999}" destId="{48AE39B0-BB0B-467C-BF52-208F7588D8C7}"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E54EF00-7720-4E32-ADBF-7DF38242E132}"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n-US"/>
        </a:p>
      </dgm:t>
    </dgm:pt>
    <dgm:pt modelId="{2042A1A8-2CE0-4A63-85E9-070AF2496D3A}">
      <dgm:prSet custT="1"/>
      <dgm:spPr/>
      <dgm:t>
        <a:bodyPr/>
        <a:lstStyle/>
        <a:p>
          <a:r>
            <a:rPr lang="en-US" sz="2400" b="1" i="0"/>
            <a:t>In Summary:</a:t>
          </a:r>
          <a:endParaRPr lang="en-US" sz="2400"/>
        </a:p>
      </dgm:t>
    </dgm:pt>
    <dgm:pt modelId="{AC5D7516-BA76-47CD-9B9D-AC9115F4E4A3}" type="parTrans" cxnId="{6AB16FA9-1938-4AED-86B0-61AE65E652B5}">
      <dgm:prSet/>
      <dgm:spPr/>
      <dgm:t>
        <a:bodyPr/>
        <a:lstStyle/>
        <a:p>
          <a:endParaRPr lang="en-US"/>
        </a:p>
      </dgm:t>
    </dgm:pt>
    <dgm:pt modelId="{74459290-2504-466D-B5B2-7C8444AD4247}" type="sibTrans" cxnId="{6AB16FA9-1938-4AED-86B0-61AE65E652B5}">
      <dgm:prSet/>
      <dgm:spPr/>
      <dgm:t>
        <a:bodyPr/>
        <a:lstStyle/>
        <a:p>
          <a:endParaRPr lang="en-US"/>
        </a:p>
      </dgm:t>
    </dgm:pt>
    <dgm:pt modelId="{52A48664-F15B-4A07-9698-C4A0C1F2523A}">
      <dgm:prSet/>
      <dgm:spPr/>
      <dgm:t>
        <a:bodyPr/>
        <a:lstStyle/>
        <a:p>
          <a:r>
            <a:rPr lang="en-US" b="0" i="0"/>
            <a:t>No net change in impact to Travis AFB radar as confirmed by Travis, DoD, FAA and Westslope.</a:t>
          </a:r>
          <a:endParaRPr lang="en-US"/>
        </a:p>
      </dgm:t>
    </dgm:pt>
    <dgm:pt modelId="{6BD74179-7624-448C-99BF-6870DAC32E94}" type="parTrans" cxnId="{414B129E-5F09-4687-B74C-A03E4290CDE9}">
      <dgm:prSet/>
      <dgm:spPr/>
      <dgm:t>
        <a:bodyPr/>
        <a:lstStyle/>
        <a:p>
          <a:endParaRPr lang="en-US"/>
        </a:p>
      </dgm:t>
    </dgm:pt>
    <dgm:pt modelId="{49AEC486-212E-4EAB-8FE3-241A24A9E042}" type="sibTrans" cxnId="{414B129E-5F09-4687-B74C-A03E4290CDE9}">
      <dgm:prSet/>
      <dgm:spPr/>
      <dgm:t>
        <a:bodyPr/>
        <a:lstStyle/>
        <a:p>
          <a:endParaRPr lang="en-US"/>
        </a:p>
      </dgm:t>
    </dgm:pt>
    <dgm:pt modelId="{201B77D2-D7E9-4FC8-BFE8-D4E6D9B53D6C}">
      <dgm:prSet/>
      <dgm:spPr/>
      <dgm:t>
        <a:bodyPr/>
        <a:lstStyle/>
        <a:p>
          <a:r>
            <a:rPr lang="en-US" b="0" i="0"/>
            <a:t>Solano 4 Wind will neither create a safety hazard to people on the ground or aircraft in flight nor result in excessive noise exposure for the proposed use nor impact airport military operations.</a:t>
          </a:r>
          <a:endParaRPr lang="en-US"/>
        </a:p>
      </dgm:t>
    </dgm:pt>
    <dgm:pt modelId="{59073E64-B2F2-4ADE-9C97-DBF679A9644E}" type="parTrans" cxnId="{0EA8A983-246B-4ABB-9F6A-12461B9BB312}">
      <dgm:prSet/>
      <dgm:spPr/>
      <dgm:t>
        <a:bodyPr/>
        <a:lstStyle/>
        <a:p>
          <a:endParaRPr lang="en-US"/>
        </a:p>
      </dgm:t>
    </dgm:pt>
    <dgm:pt modelId="{EE72BCB1-F9F1-4EA8-8F0C-89B8E10F35DC}" type="sibTrans" cxnId="{0EA8A983-246B-4ABB-9F6A-12461B9BB312}">
      <dgm:prSet/>
      <dgm:spPr/>
      <dgm:t>
        <a:bodyPr/>
        <a:lstStyle/>
        <a:p>
          <a:endParaRPr lang="en-US"/>
        </a:p>
      </dgm:t>
    </dgm:pt>
    <dgm:pt modelId="{F5757A64-FDB1-4EC8-B9D0-84BB9E89312F}">
      <dgm:prSet custT="1"/>
      <dgm:spPr/>
      <dgm:t>
        <a:bodyPr/>
        <a:lstStyle/>
        <a:p>
          <a:r>
            <a:rPr lang="en-US" sz="2400" b="1" i="0"/>
            <a:t>SMUD Request:</a:t>
          </a:r>
          <a:endParaRPr lang="en-US" sz="2400"/>
        </a:p>
      </dgm:t>
    </dgm:pt>
    <dgm:pt modelId="{3A73BD9A-97B9-4175-8661-5AF7510283C3}" type="parTrans" cxnId="{D586E2DD-3385-4E41-A98E-BA091BE25043}">
      <dgm:prSet/>
      <dgm:spPr/>
      <dgm:t>
        <a:bodyPr/>
        <a:lstStyle/>
        <a:p>
          <a:endParaRPr lang="en-US"/>
        </a:p>
      </dgm:t>
    </dgm:pt>
    <dgm:pt modelId="{B9D9F5EE-2AC4-401A-84C0-4AE6781C243F}" type="sibTrans" cxnId="{D586E2DD-3385-4E41-A98E-BA091BE25043}">
      <dgm:prSet/>
      <dgm:spPr/>
      <dgm:t>
        <a:bodyPr/>
        <a:lstStyle/>
        <a:p>
          <a:endParaRPr lang="en-US"/>
        </a:p>
      </dgm:t>
    </dgm:pt>
    <dgm:pt modelId="{CC64A063-8BF2-47F1-A893-E586FDD3E9AC}">
      <dgm:prSet/>
      <dgm:spPr/>
      <dgm:t>
        <a:bodyPr/>
        <a:lstStyle/>
        <a:p>
          <a:r>
            <a:rPr lang="en-US" b="0" i="0"/>
            <a:t>That the Commission finds the Project consistent with the Travis LUCP under Special Condition Policy 6.2.4(c)(6).</a:t>
          </a:r>
          <a:endParaRPr lang="en-US"/>
        </a:p>
      </dgm:t>
    </dgm:pt>
    <dgm:pt modelId="{F761F990-A5EC-42C0-9DB9-82E158389B09}" type="parTrans" cxnId="{550BE5C4-8476-4924-B775-64E9F806E68B}">
      <dgm:prSet/>
      <dgm:spPr/>
      <dgm:t>
        <a:bodyPr/>
        <a:lstStyle/>
        <a:p>
          <a:endParaRPr lang="en-US"/>
        </a:p>
      </dgm:t>
    </dgm:pt>
    <dgm:pt modelId="{EBCAC407-86A1-44D2-A416-2F31D0BDCDB7}" type="sibTrans" cxnId="{550BE5C4-8476-4924-B775-64E9F806E68B}">
      <dgm:prSet/>
      <dgm:spPr/>
      <dgm:t>
        <a:bodyPr/>
        <a:lstStyle/>
        <a:p>
          <a:endParaRPr lang="en-US"/>
        </a:p>
      </dgm:t>
    </dgm:pt>
    <dgm:pt modelId="{E7477728-AA54-4509-B479-6DBED98F0E74}" type="pres">
      <dgm:prSet presAssocID="{4E54EF00-7720-4E32-ADBF-7DF38242E132}" presName="Name0" presStyleCnt="0">
        <dgm:presLayoutVars>
          <dgm:dir/>
          <dgm:animLvl val="lvl"/>
          <dgm:resizeHandles val="exact"/>
        </dgm:presLayoutVars>
      </dgm:prSet>
      <dgm:spPr/>
    </dgm:pt>
    <dgm:pt modelId="{5EAD73CF-C7A0-4328-91EC-EE62AB5DBE9F}" type="pres">
      <dgm:prSet presAssocID="{2042A1A8-2CE0-4A63-85E9-070AF2496D3A}" presName="linNode" presStyleCnt="0"/>
      <dgm:spPr/>
    </dgm:pt>
    <dgm:pt modelId="{120E82C4-CACF-4825-9D3A-72DEF1195E66}" type="pres">
      <dgm:prSet presAssocID="{2042A1A8-2CE0-4A63-85E9-070AF2496D3A}" presName="parentText" presStyleLbl="node1" presStyleIdx="0" presStyleCnt="2" custScaleX="80840" custScaleY="72833">
        <dgm:presLayoutVars>
          <dgm:chMax val="1"/>
          <dgm:bulletEnabled val="1"/>
        </dgm:presLayoutVars>
      </dgm:prSet>
      <dgm:spPr/>
    </dgm:pt>
    <dgm:pt modelId="{36E5D41E-DBCF-43B2-8CD3-83B69F4147FC}" type="pres">
      <dgm:prSet presAssocID="{2042A1A8-2CE0-4A63-85E9-070AF2496D3A}" presName="descendantText" presStyleLbl="alignAccFollowNode1" presStyleIdx="0" presStyleCnt="2" custScaleX="99057" custScaleY="79486">
        <dgm:presLayoutVars>
          <dgm:bulletEnabled val="1"/>
        </dgm:presLayoutVars>
      </dgm:prSet>
      <dgm:spPr/>
    </dgm:pt>
    <dgm:pt modelId="{01B46FE5-38B3-4037-B490-96F6FC494F6C}" type="pres">
      <dgm:prSet presAssocID="{74459290-2504-466D-B5B2-7C8444AD4247}" presName="sp" presStyleCnt="0"/>
      <dgm:spPr/>
    </dgm:pt>
    <dgm:pt modelId="{62669287-23A5-4195-8437-EC529524DF38}" type="pres">
      <dgm:prSet presAssocID="{F5757A64-FDB1-4EC8-B9D0-84BB9E89312F}" presName="linNode" presStyleCnt="0"/>
      <dgm:spPr/>
    </dgm:pt>
    <dgm:pt modelId="{4CCC37D4-61C2-4AF3-837F-2CEB3E6965D3}" type="pres">
      <dgm:prSet presAssocID="{F5757A64-FDB1-4EC8-B9D0-84BB9E89312F}" presName="parentText" presStyleLbl="node1" presStyleIdx="1" presStyleCnt="2" custScaleX="83520" custScaleY="74685">
        <dgm:presLayoutVars>
          <dgm:chMax val="1"/>
          <dgm:bulletEnabled val="1"/>
        </dgm:presLayoutVars>
      </dgm:prSet>
      <dgm:spPr/>
    </dgm:pt>
    <dgm:pt modelId="{A8D0FE16-23E8-4352-BA29-60C143BD9C15}" type="pres">
      <dgm:prSet presAssocID="{F5757A64-FDB1-4EC8-B9D0-84BB9E89312F}" presName="descendantText" presStyleLbl="alignAccFollowNode1" presStyleIdx="1" presStyleCnt="2" custScaleX="97361" custScaleY="83829">
        <dgm:presLayoutVars>
          <dgm:bulletEnabled val="1"/>
        </dgm:presLayoutVars>
      </dgm:prSet>
      <dgm:spPr/>
    </dgm:pt>
  </dgm:ptLst>
  <dgm:cxnLst>
    <dgm:cxn modelId="{EAC4CD1E-4DFD-49D0-97A0-001C22B5A1C2}" type="presOf" srcId="{F5757A64-FDB1-4EC8-B9D0-84BB9E89312F}" destId="{4CCC37D4-61C2-4AF3-837F-2CEB3E6965D3}" srcOrd="0" destOrd="0" presId="urn:microsoft.com/office/officeart/2005/8/layout/vList5"/>
    <dgm:cxn modelId="{4D66122C-2476-441A-BE44-9F0C7DA4F5EA}" type="presOf" srcId="{201B77D2-D7E9-4FC8-BFE8-D4E6D9B53D6C}" destId="{36E5D41E-DBCF-43B2-8CD3-83B69F4147FC}" srcOrd="0" destOrd="1" presId="urn:microsoft.com/office/officeart/2005/8/layout/vList5"/>
    <dgm:cxn modelId="{DDF9B836-789D-49E2-865B-4F0F81483A67}" type="presOf" srcId="{52A48664-F15B-4A07-9698-C4A0C1F2523A}" destId="{36E5D41E-DBCF-43B2-8CD3-83B69F4147FC}" srcOrd="0" destOrd="0" presId="urn:microsoft.com/office/officeart/2005/8/layout/vList5"/>
    <dgm:cxn modelId="{0EA8A983-246B-4ABB-9F6A-12461B9BB312}" srcId="{2042A1A8-2CE0-4A63-85E9-070AF2496D3A}" destId="{201B77D2-D7E9-4FC8-BFE8-D4E6D9B53D6C}" srcOrd="1" destOrd="0" parTransId="{59073E64-B2F2-4ADE-9C97-DBF679A9644E}" sibTransId="{EE72BCB1-F9F1-4EA8-8F0C-89B8E10F35DC}"/>
    <dgm:cxn modelId="{3BB70291-2DC0-4FED-BF9C-894C32C67175}" type="presOf" srcId="{2042A1A8-2CE0-4A63-85E9-070AF2496D3A}" destId="{120E82C4-CACF-4825-9D3A-72DEF1195E66}" srcOrd="0" destOrd="0" presId="urn:microsoft.com/office/officeart/2005/8/layout/vList5"/>
    <dgm:cxn modelId="{414B129E-5F09-4687-B74C-A03E4290CDE9}" srcId="{2042A1A8-2CE0-4A63-85E9-070AF2496D3A}" destId="{52A48664-F15B-4A07-9698-C4A0C1F2523A}" srcOrd="0" destOrd="0" parTransId="{6BD74179-7624-448C-99BF-6870DAC32E94}" sibTransId="{49AEC486-212E-4EAB-8FE3-241A24A9E042}"/>
    <dgm:cxn modelId="{6AB16FA9-1938-4AED-86B0-61AE65E652B5}" srcId="{4E54EF00-7720-4E32-ADBF-7DF38242E132}" destId="{2042A1A8-2CE0-4A63-85E9-070AF2496D3A}" srcOrd="0" destOrd="0" parTransId="{AC5D7516-BA76-47CD-9B9D-AC9115F4E4A3}" sibTransId="{74459290-2504-466D-B5B2-7C8444AD4247}"/>
    <dgm:cxn modelId="{550BE5C4-8476-4924-B775-64E9F806E68B}" srcId="{F5757A64-FDB1-4EC8-B9D0-84BB9E89312F}" destId="{CC64A063-8BF2-47F1-A893-E586FDD3E9AC}" srcOrd="0" destOrd="0" parTransId="{F761F990-A5EC-42C0-9DB9-82E158389B09}" sibTransId="{EBCAC407-86A1-44D2-A416-2F31D0BDCDB7}"/>
    <dgm:cxn modelId="{D586E2DD-3385-4E41-A98E-BA091BE25043}" srcId="{4E54EF00-7720-4E32-ADBF-7DF38242E132}" destId="{F5757A64-FDB1-4EC8-B9D0-84BB9E89312F}" srcOrd="1" destOrd="0" parTransId="{3A73BD9A-97B9-4175-8661-5AF7510283C3}" sibTransId="{B9D9F5EE-2AC4-401A-84C0-4AE6781C243F}"/>
    <dgm:cxn modelId="{3801DCE5-10BB-4416-98B7-DF6F2DE4A5C4}" type="presOf" srcId="{4E54EF00-7720-4E32-ADBF-7DF38242E132}" destId="{E7477728-AA54-4509-B479-6DBED98F0E74}" srcOrd="0" destOrd="0" presId="urn:microsoft.com/office/officeart/2005/8/layout/vList5"/>
    <dgm:cxn modelId="{8F5606F2-4136-4163-9F78-22155BE7466F}" type="presOf" srcId="{CC64A063-8BF2-47F1-A893-E586FDD3E9AC}" destId="{A8D0FE16-23E8-4352-BA29-60C143BD9C15}" srcOrd="0" destOrd="0" presId="urn:microsoft.com/office/officeart/2005/8/layout/vList5"/>
    <dgm:cxn modelId="{25BD3D4D-0AB8-443F-BEC4-01656554C7B0}" type="presParOf" srcId="{E7477728-AA54-4509-B479-6DBED98F0E74}" destId="{5EAD73CF-C7A0-4328-91EC-EE62AB5DBE9F}" srcOrd="0" destOrd="0" presId="urn:microsoft.com/office/officeart/2005/8/layout/vList5"/>
    <dgm:cxn modelId="{5FA6F3A9-CE8E-4578-9419-06E5AD74F948}" type="presParOf" srcId="{5EAD73CF-C7A0-4328-91EC-EE62AB5DBE9F}" destId="{120E82C4-CACF-4825-9D3A-72DEF1195E66}" srcOrd="0" destOrd="0" presId="urn:microsoft.com/office/officeart/2005/8/layout/vList5"/>
    <dgm:cxn modelId="{EE3A78B0-A2F8-454F-B9A2-575D0E500785}" type="presParOf" srcId="{5EAD73CF-C7A0-4328-91EC-EE62AB5DBE9F}" destId="{36E5D41E-DBCF-43B2-8CD3-83B69F4147FC}" srcOrd="1" destOrd="0" presId="urn:microsoft.com/office/officeart/2005/8/layout/vList5"/>
    <dgm:cxn modelId="{C3487BA5-0053-480A-8CA6-4DEEED411A0F}" type="presParOf" srcId="{E7477728-AA54-4509-B479-6DBED98F0E74}" destId="{01B46FE5-38B3-4037-B490-96F6FC494F6C}" srcOrd="1" destOrd="0" presId="urn:microsoft.com/office/officeart/2005/8/layout/vList5"/>
    <dgm:cxn modelId="{811AA068-A43B-43F6-9F76-C7DE966C507F}" type="presParOf" srcId="{E7477728-AA54-4509-B479-6DBED98F0E74}" destId="{62669287-23A5-4195-8437-EC529524DF38}" srcOrd="2" destOrd="0" presId="urn:microsoft.com/office/officeart/2005/8/layout/vList5"/>
    <dgm:cxn modelId="{6FDF069B-6A3C-4030-8147-36A55B266B90}" type="presParOf" srcId="{62669287-23A5-4195-8437-EC529524DF38}" destId="{4CCC37D4-61C2-4AF3-837F-2CEB3E6965D3}" srcOrd="0" destOrd="0" presId="urn:microsoft.com/office/officeart/2005/8/layout/vList5"/>
    <dgm:cxn modelId="{9B5E94AA-4A90-45D7-AE07-AAE5BDFD12E4}" type="presParOf" srcId="{62669287-23A5-4195-8437-EC529524DF38}" destId="{A8D0FE16-23E8-4352-BA29-60C143BD9C1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E20AC41-21B4-4C60-AD4C-7F2FD13561A6}"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en-US"/>
        </a:p>
      </dgm:t>
    </dgm:pt>
    <dgm:pt modelId="{013CC875-0D73-4765-979A-B247C3301002}">
      <dgm:prSet custT="1"/>
      <dgm:spPr/>
      <dgm:t>
        <a:bodyPr/>
        <a:lstStyle/>
        <a:p>
          <a:r>
            <a:rPr lang="en-US" sz="1600"/>
            <a:t>California Oregon Transmission Tower in the foreground</a:t>
          </a:r>
        </a:p>
      </dgm:t>
    </dgm:pt>
    <dgm:pt modelId="{5ACE8C5A-82E9-4B94-A47C-80B6CA15ED8D}" type="parTrans" cxnId="{91AF2F07-688B-4F25-9F2A-DFBABD647922}">
      <dgm:prSet/>
      <dgm:spPr/>
      <dgm:t>
        <a:bodyPr/>
        <a:lstStyle/>
        <a:p>
          <a:endParaRPr lang="en-US"/>
        </a:p>
      </dgm:t>
    </dgm:pt>
    <dgm:pt modelId="{F52221AE-12D6-4245-A695-1034A246D20C}" type="sibTrans" cxnId="{91AF2F07-688B-4F25-9F2A-DFBABD647922}">
      <dgm:prSet/>
      <dgm:spPr/>
      <dgm:t>
        <a:bodyPr/>
        <a:lstStyle/>
        <a:p>
          <a:endParaRPr lang="en-US"/>
        </a:p>
      </dgm:t>
    </dgm:pt>
    <dgm:pt modelId="{5F39C0E1-A061-4F08-BA8F-AA883541172D}">
      <dgm:prSet custT="1"/>
      <dgm:spPr/>
      <dgm:t>
        <a:bodyPr/>
        <a:lstStyle/>
        <a:p>
          <a:r>
            <a:rPr lang="en-US" sz="1600"/>
            <a:t>PG&amp;E Tesla Towers in the background</a:t>
          </a:r>
        </a:p>
      </dgm:t>
    </dgm:pt>
    <dgm:pt modelId="{F3EBF21B-EB09-4073-B965-F9B014DA61E7}" type="parTrans" cxnId="{96B29EC4-1391-4245-B375-C79C8D0CA539}">
      <dgm:prSet/>
      <dgm:spPr/>
      <dgm:t>
        <a:bodyPr/>
        <a:lstStyle/>
        <a:p>
          <a:endParaRPr lang="en-US"/>
        </a:p>
      </dgm:t>
    </dgm:pt>
    <dgm:pt modelId="{0C8A16DD-901C-49BF-B8B8-B03A4829F91A}" type="sibTrans" cxnId="{96B29EC4-1391-4245-B375-C79C8D0CA539}">
      <dgm:prSet/>
      <dgm:spPr/>
      <dgm:t>
        <a:bodyPr/>
        <a:lstStyle/>
        <a:p>
          <a:endParaRPr lang="en-US"/>
        </a:p>
      </dgm:t>
    </dgm:pt>
    <dgm:pt modelId="{640781F0-4565-49D5-9597-180BFBFA9D4C}" type="pres">
      <dgm:prSet presAssocID="{1E20AC41-21B4-4C60-AD4C-7F2FD13561A6}" presName="linear" presStyleCnt="0">
        <dgm:presLayoutVars>
          <dgm:animLvl val="lvl"/>
          <dgm:resizeHandles val="exact"/>
        </dgm:presLayoutVars>
      </dgm:prSet>
      <dgm:spPr/>
    </dgm:pt>
    <dgm:pt modelId="{7B5BDD55-7FAE-41BB-898E-CDD16B6A8842}" type="pres">
      <dgm:prSet presAssocID="{013CC875-0D73-4765-979A-B247C3301002}" presName="parentText" presStyleLbl="node1" presStyleIdx="0" presStyleCnt="2">
        <dgm:presLayoutVars>
          <dgm:chMax val="0"/>
          <dgm:bulletEnabled val="1"/>
        </dgm:presLayoutVars>
      </dgm:prSet>
      <dgm:spPr/>
    </dgm:pt>
    <dgm:pt modelId="{9E37E6AE-CD3A-4E4F-A3B3-C6DC044945EB}" type="pres">
      <dgm:prSet presAssocID="{F52221AE-12D6-4245-A695-1034A246D20C}" presName="spacer" presStyleCnt="0"/>
      <dgm:spPr/>
    </dgm:pt>
    <dgm:pt modelId="{59F4C5B2-CEF7-4656-A4B3-BF183AD2C63E}" type="pres">
      <dgm:prSet presAssocID="{5F39C0E1-A061-4F08-BA8F-AA883541172D}" presName="parentText" presStyleLbl="node1" presStyleIdx="1" presStyleCnt="2">
        <dgm:presLayoutVars>
          <dgm:chMax val="0"/>
          <dgm:bulletEnabled val="1"/>
        </dgm:presLayoutVars>
      </dgm:prSet>
      <dgm:spPr/>
    </dgm:pt>
  </dgm:ptLst>
  <dgm:cxnLst>
    <dgm:cxn modelId="{91AF2F07-688B-4F25-9F2A-DFBABD647922}" srcId="{1E20AC41-21B4-4C60-AD4C-7F2FD13561A6}" destId="{013CC875-0D73-4765-979A-B247C3301002}" srcOrd="0" destOrd="0" parTransId="{5ACE8C5A-82E9-4B94-A47C-80B6CA15ED8D}" sibTransId="{F52221AE-12D6-4245-A695-1034A246D20C}"/>
    <dgm:cxn modelId="{54D12061-4F5A-4194-89A1-8FEB5F18BDF4}" type="presOf" srcId="{013CC875-0D73-4765-979A-B247C3301002}" destId="{7B5BDD55-7FAE-41BB-898E-CDD16B6A8842}" srcOrd="0" destOrd="0" presId="urn:microsoft.com/office/officeart/2005/8/layout/vList2"/>
    <dgm:cxn modelId="{E5D4BD68-A946-4C8B-9836-8A1DA92DD964}" type="presOf" srcId="{1E20AC41-21B4-4C60-AD4C-7F2FD13561A6}" destId="{640781F0-4565-49D5-9597-180BFBFA9D4C}" srcOrd="0" destOrd="0" presId="urn:microsoft.com/office/officeart/2005/8/layout/vList2"/>
    <dgm:cxn modelId="{5211C28D-56EF-4F79-9B06-4F4F407439E1}" type="presOf" srcId="{5F39C0E1-A061-4F08-BA8F-AA883541172D}" destId="{59F4C5B2-CEF7-4656-A4B3-BF183AD2C63E}" srcOrd="0" destOrd="0" presId="urn:microsoft.com/office/officeart/2005/8/layout/vList2"/>
    <dgm:cxn modelId="{96B29EC4-1391-4245-B375-C79C8D0CA539}" srcId="{1E20AC41-21B4-4C60-AD4C-7F2FD13561A6}" destId="{5F39C0E1-A061-4F08-BA8F-AA883541172D}" srcOrd="1" destOrd="0" parTransId="{F3EBF21B-EB09-4073-B965-F9B014DA61E7}" sibTransId="{0C8A16DD-901C-49BF-B8B8-B03A4829F91A}"/>
    <dgm:cxn modelId="{565B89DB-7B31-4DAA-B19C-745901FCD6DC}" type="presParOf" srcId="{640781F0-4565-49D5-9597-180BFBFA9D4C}" destId="{7B5BDD55-7FAE-41BB-898E-CDD16B6A8842}" srcOrd="0" destOrd="0" presId="urn:microsoft.com/office/officeart/2005/8/layout/vList2"/>
    <dgm:cxn modelId="{3EDA3034-8083-4961-B80C-5528DAF4563E}" type="presParOf" srcId="{640781F0-4565-49D5-9597-180BFBFA9D4C}" destId="{9E37E6AE-CD3A-4E4F-A3B3-C6DC044945EB}" srcOrd="1" destOrd="0" presId="urn:microsoft.com/office/officeart/2005/8/layout/vList2"/>
    <dgm:cxn modelId="{87B916B0-02DA-4E6C-BB6F-EB6E796BAA87}" type="presParOf" srcId="{640781F0-4565-49D5-9597-180BFBFA9D4C}" destId="{59F4C5B2-CEF7-4656-A4B3-BF183AD2C63E}"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BAF7822-06D9-4EF1-9518-2C625286E451}"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en-US"/>
        </a:p>
      </dgm:t>
    </dgm:pt>
    <dgm:pt modelId="{116629C9-1A95-49C9-9418-299ECA7D9B63}">
      <dgm:prSet custT="1"/>
      <dgm:spPr/>
      <dgm:t>
        <a:bodyPr/>
        <a:lstStyle/>
        <a:p>
          <a:r>
            <a:rPr lang="en-US" sz="1800"/>
            <a:t>California Oregon Transmission Tower in the foreground</a:t>
          </a:r>
        </a:p>
      </dgm:t>
    </dgm:pt>
    <dgm:pt modelId="{E8023C45-2761-40B9-9D67-094CC9AA6111}" type="parTrans" cxnId="{B164EC36-3E9F-4B3B-93D3-73E0F515F13C}">
      <dgm:prSet/>
      <dgm:spPr/>
      <dgm:t>
        <a:bodyPr/>
        <a:lstStyle/>
        <a:p>
          <a:endParaRPr lang="en-US"/>
        </a:p>
      </dgm:t>
    </dgm:pt>
    <dgm:pt modelId="{F7511A71-315C-4E58-A61D-8B22E62911E3}" type="sibTrans" cxnId="{B164EC36-3E9F-4B3B-93D3-73E0F515F13C}">
      <dgm:prSet/>
      <dgm:spPr/>
      <dgm:t>
        <a:bodyPr/>
        <a:lstStyle/>
        <a:p>
          <a:endParaRPr lang="en-US"/>
        </a:p>
      </dgm:t>
    </dgm:pt>
    <dgm:pt modelId="{F42CCA06-9EFF-4DD1-A81F-60EFDED2EB15}">
      <dgm:prSet custT="1"/>
      <dgm:spPr/>
      <dgm:t>
        <a:bodyPr/>
        <a:lstStyle/>
        <a:p>
          <a:r>
            <a:rPr lang="en-US" sz="1800"/>
            <a:t>PG&amp;E Tesla Towers in the background</a:t>
          </a:r>
        </a:p>
      </dgm:t>
    </dgm:pt>
    <dgm:pt modelId="{9F112A69-4F83-49AA-A319-C63E8F26657F}" type="parTrans" cxnId="{F8BCC73A-7D65-408E-B034-8CCB19E0C253}">
      <dgm:prSet/>
      <dgm:spPr/>
      <dgm:t>
        <a:bodyPr/>
        <a:lstStyle/>
        <a:p>
          <a:endParaRPr lang="en-US"/>
        </a:p>
      </dgm:t>
    </dgm:pt>
    <dgm:pt modelId="{8612BE72-21F0-4D6E-A1F1-F533E06B3074}" type="sibTrans" cxnId="{F8BCC73A-7D65-408E-B034-8CCB19E0C253}">
      <dgm:prSet/>
      <dgm:spPr/>
      <dgm:t>
        <a:bodyPr/>
        <a:lstStyle/>
        <a:p>
          <a:endParaRPr lang="en-US"/>
        </a:p>
      </dgm:t>
    </dgm:pt>
    <dgm:pt modelId="{D054340C-1FB4-4790-857D-2C36C8991392}" type="pres">
      <dgm:prSet presAssocID="{4BAF7822-06D9-4EF1-9518-2C625286E451}" presName="linear" presStyleCnt="0">
        <dgm:presLayoutVars>
          <dgm:animLvl val="lvl"/>
          <dgm:resizeHandles val="exact"/>
        </dgm:presLayoutVars>
      </dgm:prSet>
      <dgm:spPr/>
    </dgm:pt>
    <dgm:pt modelId="{D4844DFB-62FB-4D1A-8F84-EBB19FA53A07}" type="pres">
      <dgm:prSet presAssocID="{116629C9-1A95-49C9-9418-299ECA7D9B63}" presName="parentText" presStyleLbl="node1" presStyleIdx="0" presStyleCnt="2">
        <dgm:presLayoutVars>
          <dgm:chMax val="0"/>
          <dgm:bulletEnabled val="1"/>
        </dgm:presLayoutVars>
      </dgm:prSet>
      <dgm:spPr/>
    </dgm:pt>
    <dgm:pt modelId="{EA22B4F6-78F0-4DA8-B150-AE6D9778EFFC}" type="pres">
      <dgm:prSet presAssocID="{F7511A71-315C-4E58-A61D-8B22E62911E3}" presName="spacer" presStyleCnt="0"/>
      <dgm:spPr/>
    </dgm:pt>
    <dgm:pt modelId="{168BC848-80F3-451E-9161-11103312A5DB}" type="pres">
      <dgm:prSet presAssocID="{F42CCA06-9EFF-4DD1-A81F-60EFDED2EB15}" presName="parentText" presStyleLbl="node1" presStyleIdx="1" presStyleCnt="2">
        <dgm:presLayoutVars>
          <dgm:chMax val="0"/>
          <dgm:bulletEnabled val="1"/>
        </dgm:presLayoutVars>
      </dgm:prSet>
      <dgm:spPr/>
    </dgm:pt>
  </dgm:ptLst>
  <dgm:cxnLst>
    <dgm:cxn modelId="{7F82EE26-C77F-4FC4-9E6C-30B4C156E2BE}" type="presOf" srcId="{F42CCA06-9EFF-4DD1-A81F-60EFDED2EB15}" destId="{168BC848-80F3-451E-9161-11103312A5DB}" srcOrd="0" destOrd="0" presId="urn:microsoft.com/office/officeart/2005/8/layout/vList2"/>
    <dgm:cxn modelId="{B164EC36-3E9F-4B3B-93D3-73E0F515F13C}" srcId="{4BAF7822-06D9-4EF1-9518-2C625286E451}" destId="{116629C9-1A95-49C9-9418-299ECA7D9B63}" srcOrd="0" destOrd="0" parTransId="{E8023C45-2761-40B9-9D67-094CC9AA6111}" sibTransId="{F7511A71-315C-4E58-A61D-8B22E62911E3}"/>
    <dgm:cxn modelId="{F8BCC73A-7D65-408E-B034-8CCB19E0C253}" srcId="{4BAF7822-06D9-4EF1-9518-2C625286E451}" destId="{F42CCA06-9EFF-4DD1-A81F-60EFDED2EB15}" srcOrd="1" destOrd="0" parTransId="{9F112A69-4F83-49AA-A319-C63E8F26657F}" sibTransId="{8612BE72-21F0-4D6E-A1F1-F533E06B3074}"/>
    <dgm:cxn modelId="{11D19C7C-2A7A-4BE0-BF7E-D723551CE807}" type="presOf" srcId="{4BAF7822-06D9-4EF1-9518-2C625286E451}" destId="{D054340C-1FB4-4790-857D-2C36C8991392}" srcOrd="0" destOrd="0" presId="urn:microsoft.com/office/officeart/2005/8/layout/vList2"/>
    <dgm:cxn modelId="{8FE399FA-A185-4526-9B98-BDBC1025177F}" type="presOf" srcId="{116629C9-1A95-49C9-9418-299ECA7D9B63}" destId="{D4844DFB-62FB-4D1A-8F84-EBB19FA53A07}" srcOrd="0" destOrd="0" presId="urn:microsoft.com/office/officeart/2005/8/layout/vList2"/>
    <dgm:cxn modelId="{F24FAA47-184D-4FFA-BFC1-9C263D5C6B29}" type="presParOf" srcId="{D054340C-1FB4-4790-857D-2C36C8991392}" destId="{D4844DFB-62FB-4D1A-8F84-EBB19FA53A07}" srcOrd="0" destOrd="0" presId="urn:microsoft.com/office/officeart/2005/8/layout/vList2"/>
    <dgm:cxn modelId="{2A2402DC-B68D-4C0E-8482-BC9D69B3AB3B}" type="presParOf" srcId="{D054340C-1FB4-4790-857D-2C36C8991392}" destId="{EA22B4F6-78F0-4DA8-B150-AE6D9778EFFC}" srcOrd="1" destOrd="0" presId="urn:microsoft.com/office/officeart/2005/8/layout/vList2"/>
    <dgm:cxn modelId="{46160C1D-3965-42E9-80BC-4CF55CCE7BC1}" type="presParOf" srcId="{D054340C-1FB4-4790-857D-2C36C8991392}" destId="{168BC848-80F3-451E-9161-11103312A5DB}"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A1408D1-7812-46F9-B2E5-732FE94E9750}"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en-US"/>
        </a:p>
      </dgm:t>
    </dgm:pt>
    <dgm:pt modelId="{FB0CC70F-1AA4-4791-9756-7F0781580EA1}">
      <dgm:prSet/>
      <dgm:spPr/>
      <dgm:t>
        <a:bodyPr/>
        <a:lstStyle/>
        <a:p>
          <a:r>
            <a:rPr lang="en-US"/>
            <a:t>California Oregon Transmission project foreground</a:t>
          </a:r>
        </a:p>
      </dgm:t>
    </dgm:pt>
    <dgm:pt modelId="{B72D0E1E-844B-462B-ABE0-0898F2320301}" type="parTrans" cxnId="{506ADB2E-A6CC-4E1F-8A26-2CE170B006F2}">
      <dgm:prSet/>
      <dgm:spPr/>
      <dgm:t>
        <a:bodyPr/>
        <a:lstStyle/>
        <a:p>
          <a:endParaRPr lang="en-US"/>
        </a:p>
      </dgm:t>
    </dgm:pt>
    <dgm:pt modelId="{577867DA-7BFD-4289-BB08-A010E94EAF04}" type="sibTrans" cxnId="{506ADB2E-A6CC-4E1F-8A26-2CE170B006F2}">
      <dgm:prSet/>
      <dgm:spPr/>
      <dgm:t>
        <a:bodyPr/>
        <a:lstStyle/>
        <a:p>
          <a:endParaRPr lang="en-US"/>
        </a:p>
      </dgm:t>
    </dgm:pt>
    <dgm:pt modelId="{EFE972E5-FC63-4DEF-ADBF-1FEF9486E9CD}">
      <dgm:prSet/>
      <dgm:spPr/>
      <dgm:t>
        <a:bodyPr/>
        <a:lstStyle/>
        <a:p>
          <a:r>
            <a:rPr lang="en-US"/>
            <a:t>PG&amp;E Tesla background</a:t>
          </a:r>
        </a:p>
      </dgm:t>
    </dgm:pt>
    <dgm:pt modelId="{5060C566-EFEF-44BD-9DBE-45F3106183A8}" type="parTrans" cxnId="{978A95AC-EF81-4C73-AF9F-C49C02EA2BD8}">
      <dgm:prSet/>
      <dgm:spPr/>
      <dgm:t>
        <a:bodyPr/>
        <a:lstStyle/>
        <a:p>
          <a:endParaRPr lang="en-US"/>
        </a:p>
      </dgm:t>
    </dgm:pt>
    <dgm:pt modelId="{57E9A682-0043-4EAB-9794-2878411CF8CA}" type="sibTrans" cxnId="{978A95AC-EF81-4C73-AF9F-C49C02EA2BD8}">
      <dgm:prSet/>
      <dgm:spPr/>
      <dgm:t>
        <a:bodyPr/>
        <a:lstStyle/>
        <a:p>
          <a:endParaRPr lang="en-US"/>
        </a:p>
      </dgm:t>
    </dgm:pt>
    <dgm:pt modelId="{85AA4602-D82F-42BB-8320-713669EF2AC1}">
      <dgm:prSet/>
      <dgm:spPr/>
      <dgm:t>
        <a:bodyPr/>
        <a:lstStyle/>
        <a:p>
          <a:r>
            <a:rPr lang="en-US"/>
            <a:t>Note size of normal transmission towers with respect to river crossing towers</a:t>
          </a:r>
        </a:p>
      </dgm:t>
    </dgm:pt>
    <dgm:pt modelId="{BC1FFA4F-CFE4-4230-BD9A-2AA301201E8C}" type="parTrans" cxnId="{115C2691-50D2-4EC6-972C-33895EE8C2BB}">
      <dgm:prSet/>
      <dgm:spPr/>
      <dgm:t>
        <a:bodyPr/>
        <a:lstStyle/>
        <a:p>
          <a:endParaRPr lang="en-US"/>
        </a:p>
      </dgm:t>
    </dgm:pt>
    <dgm:pt modelId="{2B6661DC-FC6F-468E-86C9-8EDB1314D544}" type="sibTrans" cxnId="{115C2691-50D2-4EC6-972C-33895EE8C2BB}">
      <dgm:prSet/>
      <dgm:spPr/>
      <dgm:t>
        <a:bodyPr/>
        <a:lstStyle/>
        <a:p>
          <a:endParaRPr lang="en-US"/>
        </a:p>
      </dgm:t>
    </dgm:pt>
    <dgm:pt modelId="{DBEBE467-F947-41DC-AA84-A72D9D9FFFF6}" type="pres">
      <dgm:prSet presAssocID="{1A1408D1-7812-46F9-B2E5-732FE94E9750}" presName="linear" presStyleCnt="0">
        <dgm:presLayoutVars>
          <dgm:animLvl val="lvl"/>
          <dgm:resizeHandles val="exact"/>
        </dgm:presLayoutVars>
      </dgm:prSet>
      <dgm:spPr/>
    </dgm:pt>
    <dgm:pt modelId="{369105E0-C70A-46E3-8CCA-CA42F0FCD9B2}" type="pres">
      <dgm:prSet presAssocID="{FB0CC70F-1AA4-4791-9756-7F0781580EA1}" presName="parentText" presStyleLbl="node1" presStyleIdx="0" presStyleCnt="3">
        <dgm:presLayoutVars>
          <dgm:chMax val="0"/>
          <dgm:bulletEnabled val="1"/>
        </dgm:presLayoutVars>
      </dgm:prSet>
      <dgm:spPr/>
    </dgm:pt>
    <dgm:pt modelId="{92B6F56B-FFDD-4B8B-9067-5CE9B33D98AC}" type="pres">
      <dgm:prSet presAssocID="{577867DA-7BFD-4289-BB08-A010E94EAF04}" presName="spacer" presStyleCnt="0"/>
      <dgm:spPr/>
    </dgm:pt>
    <dgm:pt modelId="{B15935A1-12A0-48CC-A7FF-7E4851EE5AE7}" type="pres">
      <dgm:prSet presAssocID="{EFE972E5-FC63-4DEF-ADBF-1FEF9486E9CD}" presName="parentText" presStyleLbl="node1" presStyleIdx="1" presStyleCnt="3">
        <dgm:presLayoutVars>
          <dgm:chMax val="0"/>
          <dgm:bulletEnabled val="1"/>
        </dgm:presLayoutVars>
      </dgm:prSet>
      <dgm:spPr/>
    </dgm:pt>
    <dgm:pt modelId="{4D03AE36-E33F-4F58-8CC8-FD0C3FC0EEBA}" type="pres">
      <dgm:prSet presAssocID="{57E9A682-0043-4EAB-9794-2878411CF8CA}" presName="spacer" presStyleCnt="0"/>
      <dgm:spPr/>
    </dgm:pt>
    <dgm:pt modelId="{4EED1D33-1764-4D48-9B67-6B94A8FFB77E}" type="pres">
      <dgm:prSet presAssocID="{85AA4602-D82F-42BB-8320-713669EF2AC1}" presName="parentText" presStyleLbl="node1" presStyleIdx="2" presStyleCnt="3">
        <dgm:presLayoutVars>
          <dgm:chMax val="0"/>
          <dgm:bulletEnabled val="1"/>
        </dgm:presLayoutVars>
      </dgm:prSet>
      <dgm:spPr/>
    </dgm:pt>
  </dgm:ptLst>
  <dgm:cxnLst>
    <dgm:cxn modelId="{506ADB2E-A6CC-4E1F-8A26-2CE170B006F2}" srcId="{1A1408D1-7812-46F9-B2E5-732FE94E9750}" destId="{FB0CC70F-1AA4-4791-9756-7F0781580EA1}" srcOrd="0" destOrd="0" parTransId="{B72D0E1E-844B-462B-ABE0-0898F2320301}" sibTransId="{577867DA-7BFD-4289-BB08-A010E94EAF04}"/>
    <dgm:cxn modelId="{CE0CBB55-0551-4650-BBAC-651466283094}" type="presOf" srcId="{1A1408D1-7812-46F9-B2E5-732FE94E9750}" destId="{DBEBE467-F947-41DC-AA84-A72D9D9FFFF6}" srcOrd="0" destOrd="0" presId="urn:microsoft.com/office/officeart/2005/8/layout/vList2"/>
    <dgm:cxn modelId="{115C2691-50D2-4EC6-972C-33895EE8C2BB}" srcId="{1A1408D1-7812-46F9-B2E5-732FE94E9750}" destId="{85AA4602-D82F-42BB-8320-713669EF2AC1}" srcOrd="2" destOrd="0" parTransId="{BC1FFA4F-CFE4-4230-BD9A-2AA301201E8C}" sibTransId="{2B6661DC-FC6F-468E-86C9-8EDB1314D544}"/>
    <dgm:cxn modelId="{2F1C259D-448F-43A5-BF49-BF503444AE05}" type="presOf" srcId="{EFE972E5-FC63-4DEF-ADBF-1FEF9486E9CD}" destId="{B15935A1-12A0-48CC-A7FF-7E4851EE5AE7}" srcOrd="0" destOrd="0" presId="urn:microsoft.com/office/officeart/2005/8/layout/vList2"/>
    <dgm:cxn modelId="{978A95AC-EF81-4C73-AF9F-C49C02EA2BD8}" srcId="{1A1408D1-7812-46F9-B2E5-732FE94E9750}" destId="{EFE972E5-FC63-4DEF-ADBF-1FEF9486E9CD}" srcOrd="1" destOrd="0" parTransId="{5060C566-EFEF-44BD-9DBE-45F3106183A8}" sibTransId="{57E9A682-0043-4EAB-9794-2878411CF8CA}"/>
    <dgm:cxn modelId="{695B86CF-5819-46D3-8B6F-43DB2D7C6349}" type="presOf" srcId="{85AA4602-D82F-42BB-8320-713669EF2AC1}" destId="{4EED1D33-1764-4D48-9B67-6B94A8FFB77E}" srcOrd="0" destOrd="0" presId="urn:microsoft.com/office/officeart/2005/8/layout/vList2"/>
    <dgm:cxn modelId="{3D1034DA-B402-4016-AF90-83008F0F749C}" type="presOf" srcId="{FB0CC70F-1AA4-4791-9756-7F0781580EA1}" destId="{369105E0-C70A-46E3-8CCA-CA42F0FCD9B2}" srcOrd="0" destOrd="0" presId="urn:microsoft.com/office/officeart/2005/8/layout/vList2"/>
    <dgm:cxn modelId="{0CFF5DCC-F646-4637-9F07-C2E762D195D7}" type="presParOf" srcId="{DBEBE467-F947-41DC-AA84-A72D9D9FFFF6}" destId="{369105E0-C70A-46E3-8CCA-CA42F0FCD9B2}" srcOrd="0" destOrd="0" presId="urn:microsoft.com/office/officeart/2005/8/layout/vList2"/>
    <dgm:cxn modelId="{AC2F6EF1-706D-4383-94A3-CE7E3082B587}" type="presParOf" srcId="{DBEBE467-F947-41DC-AA84-A72D9D9FFFF6}" destId="{92B6F56B-FFDD-4B8B-9067-5CE9B33D98AC}" srcOrd="1" destOrd="0" presId="urn:microsoft.com/office/officeart/2005/8/layout/vList2"/>
    <dgm:cxn modelId="{5442D9E0-147E-415B-BC16-ADC622F77099}" type="presParOf" srcId="{DBEBE467-F947-41DC-AA84-A72D9D9FFFF6}" destId="{B15935A1-12A0-48CC-A7FF-7E4851EE5AE7}" srcOrd="2" destOrd="0" presId="urn:microsoft.com/office/officeart/2005/8/layout/vList2"/>
    <dgm:cxn modelId="{7792522C-FBF2-434C-AA1F-E007CB0B5F5A}" type="presParOf" srcId="{DBEBE467-F947-41DC-AA84-A72D9D9FFFF6}" destId="{4D03AE36-E33F-4F58-8CC8-FD0C3FC0EEBA}" srcOrd="3" destOrd="0" presId="urn:microsoft.com/office/officeart/2005/8/layout/vList2"/>
    <dgm:cxn modelId="{569C89F4-CC2C-4739-A37B-87818E129C5A}" type="presParOf" srcId="{DBEBE467-F947-41DC-AA84-A72D9D9FFFF6}" destId="{4EED1D33-1764-4D48-9B67-6B94A8FFB77E}"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1577DD-3321-4D4C-A7E3-D6A91A9B14C9}">
      <dsp:nvSpPr>
        <dsp:cNvPr id="0" name=""/>
        <dsp:cNvSpPr/>
      </dsp:nvSpPr>
      <dsp:spPr>
        <a:xfrm>
          <a:off x="0" y="648959"/>
          <a:ext cx="2635698" cy="158141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a:t>Combatting climate change is not only a State mandate, but it's also one of the highest priority matters for SMUD, our Board of Directors and the community we serve.</a:t>
          </a:r>
          <a:endParaRPr lang="en-US" sz="1400" kern="1200"/>
        </a:p>
      </dsp:txBody>
      <dsp:txXfrm>
        <a:off x="0" y="648959"/>
        <a:ext cx="2635698" cy="1581418"/>
      </dsp:txXfrm>
    </dsp:sp>
    <dsp:sp modelId="{0AD63053-6B9C-4C97-A98F-83AC7058A0FB}">
      <dsp:nvSpPr>
        <dsp:cNvPr id="0" name=""/>
        <dsp:cNvSpPr/>
      </dsp:nvSpPr>
      <dsp:spPr>
        <a:xfrm>
          <a:off x="2899267" y="648959"/>
          <a:ext cx="2635698" cy="158141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a:t>Power generated from Solano 4 is critical to SMUD’s goal of achieving a carbon-free energy portfolio by 2030. Wind power is key to these objectives by delivering power when the need is greatest.</a:t>
          </a:r>
          <a:endParaRPr lang="en-US" sz="1400" kern="1200"/>
        </a:p>
      </dsp:txBody>
      <dsp:txXfrm>
        <a:off x="2899267" y="648959"/>
        <a:ext cx="2635698" cy="1581418"/>
      </dsp:txXfrm>
    </dsp:sp>
    <dsp:sp modelId="{BDC7CC6C-659B-40E7-905C-D4D055DB81A7}">
      <dsp:nvSpPr>
        <dsp:cNvPr id="0" name=""/>
        <dsp:cNvSpPr/>
      </dsp:nvSpPr>
      <dsp:spPr>
        <a:xfrm>
          <a:off x="5798535" y="648959"/>
          <a:ext cx="2635698" cy="1581418"/>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a:t>Provide approximately 200 construction and construction related jobs.</a:t>
          </a:r>
          <a:endParaRPr lang="en-US" sz="1600" kern="1200"/>
        </a:p>
      </dsp:txBody>
      <dsp:txXfrm>
        <a:off x="5798535" y="648959"/>
        <a:ext cx="2635698" cy="1581418"/>
      </dsp:txXfrm>
    </dsp:sp>
    <dsp:sp modelId="{CBB6002C-4942-47EF-9F11-BEDA0C433109}">
      <dsp:nvSpPr>
        <dsp:cNvPr id="0" name=""/>
        <dsp:cNvSpPr/>
      </dsp:nvSpPr>
      <dsp:spPr>
        <a:xfrm>
          <a:off x="0" y="2493947"/>
          <a:ext cx="2635698" cy="1581418"/>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a:t>Provide approximately 100 additional jobs supported in the state and local economy.</a:t>
          </a:r>
          <a:endParaRPr lang="en-US" sz="1600" kern="1200"/>
        </a:p>
      </dsp:txBody>
      <dsp:txXfrm>
        <a:off x="0" y="2493947"/>
        <a:ext cx="2635698" cy="1581418"/>
      </dsp:txXfrm>
    </dsp:sp>
    <dsp:sp modelId="{AEEFC108-13E9-4657-BAF3-D72F0B74258C}">
      <dsp:nvSpPr>
        <dsp:cNvPr id="0" name=""/>
        <dsp:cNvSpPr/>
      </dsp:nvSpPr>
      <dsp:spPr>
        <a:xfrm>
          <a:off x="2899267" y="2493947"/>
          <a:ext cx="2635698" cy="1581418"/>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a:t>Construction is expected to contribute $22.5 million to the local economy.</a:t>
          </a:r>
          <a:endParaRPr lang="en-US" sz="1600" kern="1200"/>
        </a:p>
      </dsp:txBody>
      <dsp:txXfrm>
        <a:off x="2899267" y="2493947"/>
        <a:ext cx="2635698" cy="1581418"/>
      </dsp:txXfrm>
    </dsp:sp>
    <dsp:sp modelId="{725BCC1C-DD7B-44B4-97ED-658EAD40BCED}">
      <dsp:nvSpPr>
        <dsp:cNvPr id="0" name=""/>
        <dsp:cNvSpPr/>
      </dsp:nvSpPr>
      <dsp:spPr>
        <a:xfrm>
          <a:off x="5798535" y="2493947"/>
          <a:ext cx="2635698" cy="158141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a:t>Expected to contribute $440,000 a year to the local economy during operations.</a:t>
          </a:r>
          <a:endParaRPr lang="en-US" sz="1600" kern="1200"/>
        </a:p>
      </dsp:txBody>
      <dsp:txXfrm>
        <a:off x="5798535" y="2493947"/>
        <a:ext cx="2635698" cy="158141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5C7BBA-B4C8-4369-8FE1-EB24BCEF0E7B}">
      <dsp:nvSpPr>
        <dsp:cNvPr id="0" name=""/>
        <dsp:cNvSpPr/>
      </dsp:nvSpPr>
      <dsp:spPr>
        <a:xfrm>
          <a:off x="0" y="21503"/>
          <a:ext cx="2118686" cy="1665056"/>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PG&amp;E Tesla Towers in the foreground</a:t>
          </a:r>
        </a:p>
      </dsp:txBody>
      <dsp:txXfrm>
        <a:off x="81281" y="102784"/>
        <a:ext cx="1956124" cy="1502494"/>
      </dsp:txXfrm>
    </dsp:sp>
    <dsp:sp modelId="{B0E98FEE-9F09-4A4A-B76E-22CE3D8B6572}">
      <dsp:nvSpPr>
        <dsp:cNvPr id="0" name=""/>
        <dsp:cNvSpPr/>
      </dsp:nvSpPr>
      <dsp:spPr>
        <a:xfrm>
          <a:off x="0" y="1729760"/>
          <a:ext cx="2118686" cy="1665056"/>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PG&amp;E Vaca-Dixon/Contra Costa lines in the distant background, approximately 200’ south of SMUD project</a:t>
          </a:r>
        </a:p>
      </dsp:txBody>
      <dsp:txXfrm>
        <a:off x="81281" y="1811041"/>
        <a:ext cx="1956124" cy="150249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2318B2-6BBD-4F9B-88A6-099C86456D98}">
      <dsp:nvSpPr>
        <dsp:cNvPr id="0" name=""/>
        <dsp:cNvSpPr/>
      </dsp:nvSpPr>
      <dsp:spPr>
        <a:xfrm>
          <a:off x="1546255" y="965"/>
          <a:ext cx="5285084" cy="2114033"/>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13970" rIns="0" bIns="13970" numCol="1" spcCol="1270" anchor="ctr" anchorCtr="0">
          <a:noAutofit/>
        </a:bodyPr>
        <a:lstStyle/>
        <a:p>
          <a:pPr marL="0" lvl="0" indent="0" algn="ctr" defTabSz="977900">
            <a:lnSpc>
              <a:spcPct val="90000"/>
            </a:lnSpc>
            <a:spcBef>
              <a:spcPct val="0"/>
            </a:spcBef>
            <a:spcAft>
              <a:spcPct val="35000"/>
            </a:spcAft>
            <a:buNone/>
          </a:pPr>
          <a:r>
            <a:rPr lang="en-US" sz="2200" b="0" i="0" kern="1200"/>
            <a:t>There are 560 turbines within the Solano Wind Resource area.</a:t>
          </a:r>
          <a:endParaRPr lang="en-US" sz="2200" kern="1200"/>
        </a:p>
      </dsp:txBody>
      <dsp:txXfrm>
        <a:off x="2603272" y="965"/>
        <a:ext cx="3171051" cy="2114033"/>
      </dsp:txXfrm>
    </dsp:sp>
    <dsp:sp modelId="{4B6441AA-0A1D-45C6-839C-B484DA629358}">
      <dsp:nvSpPr>
        <dsp:cNvPr id="0" name=""/>
        <dsp:cNvSpPr/>
      </dsp:nvSpPr>
      <dsp:spPr>
        <a:xfrm>
          <a:off x="1546255" y="2410963"/>
          <a:ext cx="5285084" cy="2114033"/>
        </a:xfrm>
        <a:prstGeom prst="chevron">
          <a:avLst/>
        </a:prstGeom>
        <a:solidFill>
          <a:schemeClr val="accent3">
            <a:hueOff val="7037964"/>
            <a:satOff val="-38754"/>
            <a:lumOff val="451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13970" rIns="0" bIns="13970" numCol="1" spcCol="1270" anchor="ctr" anchorCtr="0">
          <a:noAutofit/>
        </a:bodyPr>
        <a:lstStyle/>
        <a:p>
          <a:pPr marL="0" lvl="0" indent="0" algn="ctr" defTabSz="977900">
            <a:lnSpc>
              <a:spcPct val="90000"/>
            </a:lnSpc>
            <a:spcBef>
              <a:spcPct val="0"/>
            </a:spcBef>
            <a:spcAft>
              <a:spcPct val="35000"/>
            </a:spcAft>
            <a:buNone/>
          </a:pPr>
          <a:r>
            <a:rPr lang="en-US" sz="2200" b="0" i="0" kern="1200"/>
            <a:t>SMUD Solano 4 Project takes down 23  turbines in primary radar line of site and replaces them with 19 in line of site turbines as currently proposed.</a:t>
          </a:r>
          <a:endParaRPr lang="en-US" sz="2200" kern="1200"/>
        </a:p>
      </dsp:txBody>
      <dsp:txXfrm>
        <a:off x="2603272" y="2410963"/>
        <a:ext cx="3171051" cy="21140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51EBCD-1CA6-4324-91F9-EF4E8AAC335C}">
      <dsp:nvSpPr>
        <dsp:cNvPr id="0" name=""/>
        <dsp:cNvSpPr/>
      </dsp:nvSpPr>
      <dsp:spPr>
        <a:xfrm>
          <a:off x="0" y="255883"/>
          <a:ext cx="2231115" cy="106703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a:t>Solano Wind Resource Area (Green):</a:t>
          </a:r>
        </a:p>
      </dsp:txBody>
      <dsp:txXfrm>
        <a:off x="52089" y="307972"/>
        <a:ext cx="2126937" cy="962861"/>
      </dsp:txXfrm>
    </dsp:sp>
    <dsp:sp modelId="{3E703D6A-12BB-4EFB-B288-98B11FBF7097}">
      <dsp:nvSpPr>
        <dsp:cNvPr id="0" name=""/>
        <dsp:cNvSpPr/>
      </dsp:nvSpPr>
      <dsp:spPr>
        <a:xfrm>
          <a:off x="0" y="1322923"/>
          <a:ext cx="2231115" cy="1117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38"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b="0" i="0" kern="1200"/>
            <a:t>5.5 miles from TAFB</a:t>
          </a:r>
          <a:endParaRPr lang="en-US" sz="1900" kern="1200"/>
        </a:p>
        <a:p>
          <a:pPr marL="171450" lvl="1" indent="-171450" algn="l" defTabSz="844550">
            <a:lnSpc>
              <a:spcPct val="90000"/>
            </a:lnSpc>
            <a:spcBef>
              <a:spcPct val="0"/>
            </a:spcBef>
            <a:spcAft>
              <a:spcPct val="20000"/>
            </a:spcAft>
            <a:buChar char="•"/>
          </a:pPr>
          <a:r>
            <a:rPr lang="en-US" sz="1900" b="0" i="0" kern="1200"/>
            <a:t>2.4 miles from Rio Vista Airport</a:t>
          </a:r>
          <a:endParaRPr lang="en-US" sz="1900" kern="1200"/>
        </a:p>
      </dsp:txBody>
      <dsp:txXfrm>
        <a:off x="0" y="1322923"/>
        <a:ext cx="2231115" cy="1117800"/>
      </dsp:txXfrm>
    </dsp:sp>
    <dsp:sp modelId="{7DCFB2D1-E1FD-4475-AF33-75763FD69FEB}">
      <dsp:nvSpPr>
        <dsp:cNvPr id="0" name=""/>
        <dsp:cNvSpPr/>
      </dsp:nvSpPr>
      <dsp:spPr>
        <a:xfrm>
          <a:off x="0" y="2440723"/>
          <a:ext cx="2231115" cy="672565"/>
        </a:xfrm>
        <a:prstGeom prst="roundRect">
          <a:avLst/>
        </a:prstGeom>
        <a:solidFill>
          <a:schemeClr val="accent3">
            <a:hueOff val="7037964"/>
            <a:satOff val="-38754"/>
            <a:lumOff val="451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a:t>Solano 4:</a:t>
          </a:r>
          <a:endParaRPr lang="en-US" sz="2000" kern="1200"/>
        </a:p>
      </dsp:txBody>
      <dsp:txXfrm>
        <a:off x="32832" y="2473555"/>
        <a:ext cx="2165451" cy="606901"/>
      </dsp:txXfrm>
    </dsp:sp>
    <dsp:sp modelId="{40AC2001-C8E7-44ED-9B5A-8982F5CBB366}">
      <dsp:nvSpPr>
        <dsp:cNvPr id="0" name=""/>
        <dsp:cNvSpPr/>
      </dsp:nvSpPr>
      <dsp:spPr>
        <a:xfrm>
          <a:off x="0" y="3113288"/>
          <a:ext cx="2231115" cy="1117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38"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b="0" i="0" kern="1200"/>
            <a:t>12 miles from TAFB</a:t>
          </a:r>
          <a:endParaRPr lang="en-US" sz="1900" kern="1200"/>
        </a:p>
        <a:p>
          <a:pPr marL="171450" lvl="1" indent="-171450" algn="l" defTabSz="844550">
            <a:lnSpc>
              <a:spcPct val="90000"/>
            </a:lnSpc>
            <a:spcBef>
              <a:spcPct val="0"/>
            </a:spcBef>
            <a:spcAft>
              <a:spcPct val="20000"/>
            </a:spcAft>
            <a:buChar char="•"/>
          </a:pPr>
          <a:r>
            <a:rPr lang="en-US" sz="1900" b="0" i="0" kern="1200"/>
            <a:t>5.5 miles from Rio Vista Airport</a:t>
          </a:r>
          <a:endParaRPr lang="en-US" sz="1900" kern="1200"/>
        </a:p>
      </dsp:txBody>
      <dsp:txXfrm>
        <a:off x="0" y="3113288"/>
        <a:ext cx="2231115" cy="11178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B8F415-1EDE-447D-9A8B-4CEED78D53C0}">
      <dsp:nvSpPr>
        <dsp:cNvPr id="0" name=""/>
        <dsp:cNvSpPr/>
      </dsp:nvSpPr>
      <dsp:spPr>
        <a:xfrm>
          <a:off x="4275" y="0"/>
          <a:ext cx="8747686" cy="9541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t>Expected to generate 349 GWh annually with 90.8 MW capacity.</a:t>
          </a:r>
          <a:r>
            <a:rPr lang="en-US" sz="1900" kern="1200"/>
            <a:t> Provide environmental, land use and economic benefits to the region. Generate almost 10 times the power (40,000 homes) of the former projects.</a:t>
          </a:r>
        </a:p>
      </dsp:txBody>
      <dsp:txXfrm>
        <a:off x="32220" y="27945"/>
        <a:ext cx="8691796" cy="8982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55BF3B-C897-4BD6-8A87-EFA9720D054E}">
      <dsp:nvSpPr>
        <dsp:cNvPr id="0" name=""/>
        <dsp:cNvSpPr/>
      </dsp:nvSpPr>
      <dsp:spPr>
        <a:xfrm>
          <a:off x="628319" y="0"/>
          <a:ext cx="7120956" cy="4525963"/>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38BF11-5899-4C42-B1A0-E7A1F1936E2B}">
      <dsp:nvSpPr>
        <dsp:cNvPr id="0" name=""/>
        <dsp:cNvSpPr/>
      </dsp:nvSpPr>
      <dsp:spPr>
        <a:xfrm>
          <a:off x="4192" y="1357788"/>
          <a:ext cx="2016677" cy="1810385"/>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a:t>The Request for Proposal for Construction and Operation was released this month. </a:t>
          </a:r>
          <a:endParaRPr lang="en-US" sz="1600" kern="1200"/>
        </a:p>
      </dsp:txBody>
      <dsp:txXfrm>
        <a:off x="92568" y="1446164"/>
        <a:ext cx="1839925" cy="1633633"/>
      </dsp:txXfrm>
    </dsp:sp>
    <dsp:sp modelId="{E6D21502-0760-44A9-905E-AE8DB17DE52B}">
      <dsp:nvSpPr>
        <dsp:cNvPr id="0" name=""/>
        <dsp:cNvSpPr/>
      </dsp:nvSpPr>
      <dsp:spPr>
        <a:xfrm>
          <a:off x="2121703" y="1357788"/>
          <a:ext cx="2016677" cy="1810385"/>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a:t>Final Environmental Impact Report planned for release in June 2021.</a:t>
          </a:r>
          <a:endParaRPr lang="en-US" sz="1600" kern="1200"/>
        </a:p>
      </dsp:txBody>
      <dsp:txXfrm>
        <a:off x="2210079" y="1446164"/>
        <a:ext cx="1839925" cy="1633633"/>
      </dsp:txXfrm>
    </dsp:sp>
    <dsp:sp modelId="{CE92652D-9496-4E07-9E1E-071DB4CB7C59}">
      <dsp:nvSpPr>
        <dsp:cNvPr id="0" name=""/>
        <dsp:cNvSpPr/>
      </dsp:nvSpPr>
      <dsp:spPr>
        <a:xfrm>
          <a:off x="4239214" y="1357788"/>
          <a:ext cx="2016677" cy="1810385"/>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a:t>Target award of Construction Contract in Q4 2021.</a:t>
          </a:r>
          <a:endParaRPr lang="en-US" sz="1600" kern="1200"/>
        </a:p>
      </dsp:txBody>
      <dsp:txXfrm>
        <a:off x="4327590" y="1446164"/>
        <a:ext cx="1839925" cy="1633633"/>
      </dsp:txXfrm>
    </dsp:sp>
    <dsp:sp modelId="{8BFF7F7B-7C26-4801-916E-2DA63344E824}">
      <dsp:nvSpPr>
        <dsp:cNvPr id="0" name=""/>
        <dsp:cNvSpPr/>
      </dsp:nvSpPr>
      <dsp:spPr>
        <a:xfrm>
          <a:off x="6356725" y="1357788"/>
          <a:ext cx="2016677" cy="1810385"/>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a:t>Decommissioning of Solano 1 and Construction of Solano 4 expected to take approximately 1.5 years.</a:t>
          </a:r>
          <a:endParaRPr lang="en-US" sz="1600" kern="1200"/>
        </a:p>
      </dsp:txBody>
      <dsp:txXfrm>
        <a:off x="6445101" y="1446164"/>
        <a:ext cx="1839925" cy="163363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75A299-2526-49D0-A15F-7371F81433B7}">
      <dsp:nvSpPr>
        <dsp:cNvPr id="0" name=""/>
        <dsp:cNvSpPr/>
      </dsp:nvSpPr>
      <dsp:spPr>
        <a:xfrm>
          <a:off x="0" y="70581"/>
          <a:ext cx="8377596" cy="1053000"/>
        </a:xfrm>
        <a:prstGeom prst="roundRect">
          <a:avLst/>
        </a:prstGeom>
        <a:solidFill>
          <a:schemeClr val="accent4">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a:t>SMUD designed Solano 4 while performed radar impact studies to assure that the Project would have negligible to no impact on the Travis AFB radar.</a:t>
          </a:r>
          <a:endParaRPr lang="en-US" sz="2000" kern="1200"/>
        </a:p>
      </dsp:txBody>
      <dsp:txXfrm>
        <a:off x="51403" y="121984"/>
        <a:ext cx="8274790" cy="950194"/>
      </dsp:txXfrm>
    </dsp:sp>
    <dsp:sp modelId="{879538D3-2261-4720-96AD-AA139EEF8C6F}">
      <dsp:nvSpPr>
        <dsp:cNvPr id="0" name=""/>
        <dsp:cNvSpPr/>
      </dsp:nvSpPr>
      <dsp:spPr>
        <a:xfrm>
          <a:off x="0" y="1181181"/>
          <a:ext cx="8377596" cy="1053000"/>
        </a:xfrm>
        <a:prstGeom prst="roundRect">
          <a:avLst/>
        </a:prstGeom>
        <a:solidFill>
          <a:schemeClr val="accent4">
            <a:shade val="80000"/>
            <a:hueOff val="23422"/>
            <a:satOff val="-1940"/>
            <a:lumOff val="85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a:t>SMUD worked extensively with Travis AFB to ensure the project will not present a concern for their radar or operations and received FAA approval for the project.  </a:t>
          </a:r>
          <a:endParaRPr lang="en-US" sz="2000" kern="1200"/>
        </a:p>
      </dsp:txBody>
      <dsp:txXfrm>
        <a:off x="51403" y="1232584"/>
        <a:ext cx="8274790" cy="950194"/>
      </dsp:txXfrm>
    </dsp:sp>
    <dsp:sp modelId="{779D70B5-FE37-4EF2-8AF3-E5533C043E71}">
      <dsp:nvSpPr>
        <dsp:cNvPr id="0" name=""/>
        <dsp:cNvSpPr/>
      </dsp:nvSpPr>
      <dsp:spPr>
        <a:xfrm>
          <a:off x="0" y="2291781"/>
          <a:ext cx="8377596" cy="1053000"/>
        </a:xfrm>
        <a:prstGeom prst="roundRect">
          <a:avLst/>
        </a:prstGeom>
        <a:solidFill>
          <a:schemeClr val="accent4">
            <a:shade val="80000"/>
            <a:hueOff val="46844"/>
            <a:satOff val="-3880"/>
            <a:lumOff val="170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a:t>MRT process included a review of quantitative data provided by Westslope.</a:t>
          </a:r>
          <a:endParaRPr lang="en-US" sz="2000" kern="1200"/>
        </a:p>
      </dsp:txBody>
      <dsp:txXfrm>
        <a:off x="51403" y="2343184"/>
        <a:ext cx="8274790" cy="950194"/>
      </dsp:txXfrm>
    </dsp:sp>
    <dsp:sp modelId="{48AE39B0-BB0B-467C-BF52-208F7588D8C7}">
      <dsp:nvSpPr>
        <dsp:cNvPr id="0" name=""/>
        <dsp:cNvSpPr/>
      </dsp:nvSpPr>
      <dsp:spPr>
        <a:xfrm>
          <a:off x="0" y="3402381"/>
          <a:ext cx="8377596" cy="1053000"/>
        </a:xfrm>
        <a:prstGeom prst="roundRect">
          <a:avLst/>
        </a:prstGeom>
        <a:solidFill>
          <a:schemeClr val="accent4">
            <a:shade val="80000"/>
            <a:hueOff val="70266"/>
            <a:satOff val="-5820"/>
            <a:lumOff val="255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err="1"/>
            <a:t>Westslope</a:t>
          </a:r>
          <a:r>
            <a:rPr lang="en-US" sz="2000" b="0" i="0" kern="1200"/>
            <a:t> to present Solano 4 Probability of Detection (Pd) Impact Study.</a:t>
          </a:r>
          <a:endParaRPr lang="en-US" sz="2000" kern="1200"/>
        </a:p>
      </dsp:txBody>
      <dsp:txXfrm>
        <a:off x="51403" y="3453784"/>
        <a:ext cx="8274790" cy="95019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E5D41E-DBCF-43B2-8CD3-83B69F4147FC}">
      <dsp:nvSpPr>
        <dsp:cNvPr id="0" name=""/>
        <dsp:cNvSpPr/>
      </dsp:nvSpPr>
      <dsp:spPr>
        <a:xfrm rot="5400000">
          <a:off x="4464898" y="-1574195"/>
          <a:ext cx="1885880" cy="5311100"/>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b="0" i="0" kern="1200"/>
            <a:t>No net change in impact to Travis AFB radar as confirmed by Travis, DoD, FAA and Westslope.</a:t>
          </a:r>
          <a:endParaRPr lang="en-US" sz="1700" kern="1200"/>
        </a:p>
        <a:p>
          <a:pPr marL="171450" lvl="1" indent="-171450" algn="l" defTabSz="755650">
            <a:lnSpc>
              <a:spcPct val="90000"/>
            </a:lnSpc>
            <a:spcBef>
              <a:spcPct val="0"/>
            </a:spcBef>
            <a:spcAft>
              <a:spcPct val="15000"/>
            </a:spcAft>
            <a:buChar char="•"/>
          </a:pPr>
          <a:r>
            <a:rPr lang="en-US" sz="1700" b="0" i="0" kern="1200"/>
            <a:t>Solano 4 Wind will neither create a safety hazard to people on the ground or aircraft in flight nor result in excessive noise exposure for the proposed use nor impact airport military operations.</a:t>
          </a:r>
          <a:endParaRPr lang="en-US" sz="1700" kern="1200"/>
        </a:p>
      </dsp:txBody>
      <dsp:txXfrm rot="-5400000">
        <a:off x="2752289" y="230475"/>
        <a:ext cx="5219039" cy="1701758"/>
      </dsp:txXfrm>
    </dsp:sp>
    <dsp:sp modelId="{120E82C4-CACF-4825-9D3A-72DEF1195E66}">
      <dsp:nvSpPr>
        <dsp:cNvPr id="0" name=""/>
        <dsp:cNvSpPr/>
      </dsp:nvSpPr>
      <dsp:spPr>
        <a:xfrm>
          <a:off x="314206" y="1335"/>
          <a:ext cx="2438081" cy="216003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i="0" kern="1200"/>
            <a:t>In Summary:</a:t>
          </a:r>
          <a:endParaRPr lang="en-US" sz="2400" kern="1200"/>
        </a:p>
      </dsp:txBody>
      <dsp:txXfrm>
        <a:off x="419650" y="106779"/>
        <a:ext cx="2227193" cy="1949151"/>
      </dsp:txXfrm>
    </dsp:sp>
    <dsp:sp modelId="{A8D0FE16-23E8-4352-BA29-60C143BD9C15}">
      <dsp:nvSpPr>
        <dsp:cNvPr id="0" name=""/>
        <dsp:cNvSpPr/>
      </dsp:nvSpPr>
      <dsp:spPr>
        <a:xfrm rot="5400000">
          <a:off x="4448737" y="807061"/>
          <a:ext cx="1988922" cy="5220167"/>
        </a:xfrm>
        <a:prstGeom prst="round2SameRect">
          <a:avLst/>
        </a:prstGeom>
        <a:solidFill>
          <a:schemeClr val="accent3">
            <a:tint val="40000"/>
            <a:alpha val="90000"/>
            <a:hueOff val="6808507"/>
            <a:satOff val="-20419"/>
            <a:lumOff val="-648"/>
            <a:alphaOff val="0"/>
          </a:schemeClr>
        </a:solidFill>
        <a:ln w="25400" cap="flat" cmpd="sng" algn="ctr">
          <a:solidFill>
            <a:schemeClr val="accent3">
              <a:tint val="40000"/>
              <a:alpha val="90000"/>
              <a:hueOff val="6808507"/>
              <a:satOff val="-20419"/>
              <a:lumOff val="-64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b="0" i="0" kern="1200"/>
            <a:t>That the Commission finds the Project consistent with the Travis LUCP under Special Condition Policy 6.2.4(c)(6).</a:t>
          </a:r>
          <a:endParaRPr lang="en-US" sz="1700" kern="1200"/>
        </a:p>
      </dsp:txBody>
      <dsp:txXfrm rot="-5400000">
        <a:off x="2833115" y="2519775"/>
        <a:ext cx="5123076" cy="1794740"/>
      </dsp:txXfrm>
    </dsp:sp>
    <dsp:sp modelId="{4CCC37D4-61C2-4AF3-837F-2CEB3E6965D3}">
      <dsp:nvSpPr>
        <dsp:cNvPr id="0" name=""/>
        <dsp:cNvSpPr/>
      </dsp:nvSpPr>
      <dsp:spPr>
        <a:xfrm>
          <a:off x="314206" y="2309662"/>
          <a:ext cx="2518908" cy="2214965"/>
        </a:xfrm>
        <a:prstGeom prst="roundRect">
          <a:avLst/>
        </a:prstGeom>
        <a:solidFill>
          <a:schemeClr val="accent3">
            <a:hueOff val="7037964"/>
            <a:satOff val="-38754"/>
            <a:lumOff val="451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i="0" kern="1200"/>
            <a:t>SMUD Request:</a:t>
          </a:r>
          <a:endParaRPr lang="en-US" sz="2400" kern="1200"/>
        </a:p>
      </dsp:txBody>
      <dsp:txXfrm>
        <a:off x="422332" y="2417788"/>
        <a:ext cx="2302656" cy="199871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5BDD55-7FAE-41BB-898E-CDD16B6A8842}">
      <dsp:nvSpPr>
        <dsp:cNvPr id="0" name=""/>
        <dsp:cNvSpPr/>
      </dsp:nvSpPr>
      <dsp:spPr>
        <a:xfrm>
          <a:off x="0" y="18603"/>
          <a:ext cx="1867977" cy="11044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California Oregon Transmission Tower in the foreground</a:t>
          </a:r>
        </a:p>
      </dsp:txBody>
      <dsp:txXfrm>
        <a:off x="53916" y="72519"/>
        <a:ext cx="1760145" cy="996648"/>
      </dsp:txXfrm>
    </dsp:sp>
    <dsp:sp modelId="{59F4C5B2-CEF7-4656-A4B3-BF183AD2C63E}">
      <dsp:nvSpPr>
        <dsp:cNvPr id="0" name=""/>
        <dsp:cNvSpPr/>
      </dsp:nvSpPr>
      <dsp:spPr>
        <a:xfrm>
          <a:off x="0" y="1293003"/>
          <a:ext cx="1867977" cy="11044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PG&amp;E Tesla Towers in the background</a:t>
          </a:r>
        </a:p>
      </dsp:txBody>
      <dsp:txXfrm>
        <a:off x="53916" y="1346919"/>
        <a:ext cx="1760145" cy="99664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844DFB-62FB-4D1A-8F84-EBB19FA53A07}">
      <dsp:nvSpPr>
        <dsp:cNvPr id="0" name=""/>
        <dsp:cNvSpPr/>
      </dsp:nvSpPr>
      <dsp:spPr>
        <a:xfrm>
          <a:off x="0" y="692"/>
          <a:ext cx="2118686" cy="1024298"/>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California Oregon Transmission Tower in the foreground</a:t>
          </a:r>
        </a:p>
      </dsp:txBody>
      <dsp:txXfrm>
        <a:off x="50002" y="50694"/>
        <a:ext cx="2018682" cy="924294"/>
      </dsp:txXfrm>
    </dsp:sp>
    <dsp:sp modelId="{168BC848-80F3-451E-9161-11103312A5DB}">
      <dsp:nvSpPr>
        <dsp:cNvPr id="0" name=""/>
        <dsp:cNvSpPr/>
      </dsp:nvSpPr>
      <dsp:spPr>
        <a:xfrm>
          <a:off x="0" y="1037112"/>
          <a:ext cx="2118686" cy="1024298"/>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PG&amp;E Tesla Towers in the background</a:t>
          </a:r>
        </a:p>
      </dsp:txBody>
      <dsp:txXfrm>
        <a:off x="50002" y="1087114"/>
        <a:ext cx="2018682" cy="92429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9105E0-C70A-46E3-8CCA-CA42F0FCD9B2}">
      <dsp:nvSpPr>
        <dsp:cNvPr id="0" name=""/>
        <dsp:cNvSpPr/>
      </dsp:nvSpPr>
      <dsp:spPr>
        <a:xfrm>
          <a:off x="0" y="43092"/>
          <a:ext cx="2330613" cy="107932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California Oregon Transmission project foreground</a:t>
          </a:r>
        </a:p>
      </dsp:txBody>
      <dsp:txXfrm>
        <a:off x="52688" y="95780"/>
        <a:ext cx="2225237" cy="973949"/>
      </dsp:txXfrm>
    </dsp:sp>
    <dsp:sp modelId="{B15935A1-12A0-48CC-A7FF-7E4851EE5AE7}">
      <dsp:nvSpPr>
        <dsp:cNvPr id="0" name=""/>
        <dsp:cNvSpPr/>
      </dsp:nvSpPr>
      <dsp:spPr>
        <a:xfrm>
          <a:off x="0" y="1168497"/>
          <a:ext cx="2330613" cy="107932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PG&amp;E Tesla background</a:t>
          </a:r>
        </a:p>
      </dsp:txBody>
      <dsp:txXfrm>
        <a:off x="52688" y="1221185"/>
        <a:ext cx="2225237" cy="973949"/>
      </dsp:txXfrm>
    </dsp:sp>
    <dsp:sp modelId="{4EED1D33-1764-4D48-9B67-6B94A8FFB77E}">
      <dsp:nvSpPr>
        <dsp:cNvPr id="0" name=""/>
        <dsp:cNvSpPr/>
      </dsp:nvSpPr>
      <dsp:spPr>
        <a:xfrm>
          <a:off x="0" y="2293902"/>
          <a:ext cx="2330613" cy="107932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Note size of normal transmission towers with respect to river crossing towers</a:t>
          </a:r>
        </a:p>
      </dsp:txBody>
      <dsp:txXfrm>
        <a:off x="52688" y="2346590"/>
        <a:ext cx="2225237" cy="97394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26833" cy="464185"/>
          </a:xfrm>
          <a:prstGeom prst="rect">
            <a:avLst/>
          </a:prstGeom>
        </p:spPr>
        <p:txBody>
          <a:bodyPr vert="horz" lIns="92948" tIns="46474" rIns="92948" bIns="46474" rtlCol="0"/>
          <a:lstStyle>
            <a:lvl1pPr algn="l">
              <a:defRPr sz="1200"/>
            </a:lvl1pPr>
          </a:lstStyle>
          <a:p>
            <a:endParaRPr lang="en-US"/>
          </a:p>
        </p:txBody>
      </p:sp>
      <p:sp>
        <p:nvSpPr>
          <p:cNvPr id="3" name="Date Placeholder 2"/>
          <p:cNvSpPr>
            <a:spLocks noGrp="1"/>
          </p:cNvSpPr>
          <p:nvPr>
            <p:ph type="dt" sz="quarter" idx="1"/>
          </p:nvPr>
        </p:nvSpPr>
        <p:spPr>
          <a:xfrm>
            <a:off x="3956551" y="1"/>
            <a:ext cx="3026833" cy="464185"/>
          </a:xfrm>
          <a:prstGeom prst="rect">
            <a:avLst/>
          </a:prstGeom>
        </p:spPr>
        <p:txBody>
          <a:bodyPr vert="horz" lIns="92948" tIns="46474" rIns="92948" bIns="46474" rtlCol="0"/>
          <a:lstStyle>
            <a:lvl1pPr algn="r">
              <a:defRPr sz="1200"/>
            </a:lvl1pPr>
          </a:lstStyle>
          <a:p>
            <a:fld id="{CA36B936-831E-2141-9756-481AD80E33AB}" type="datetimeFigureOut">
              <a:rPr lang="en-US" smtClean="0"/>
              <a:pPr/>
              <a:t>5/19/2021</a:t>
            </a:fld>
            <a:endParaRPr lang="en-US"/>
          </a:p>
        </p:txBody>
      </p:sp>
      <p:sp>
        <p:nvSpPr>
          <p:cNvPr id="4" name="Footer Placeholder 3"/>
          <p:cNvSpPr>
            <a:spLocks noGrp="1"/>
          </p:cNvSpPr>
          <p:nvPr>
            <p:ph type="ftr" sz="quarter" idx="2"/>
          </p:nvPr>
        </p:nvSpPr>
        <p:spPr>
          <a:xfrm>
            <a:off x="0" y="8817904"/>
            <a:ext cx="3026833" cy="464185"/>
          </a:xfrm>
          <a:prstGeom prst="rect">
            <a:avLst/>
          </a:prstGeom>
        </p:spPr>
        <p:txBody>
          <a:bodyPr vert="horz" lIns="92948" tIns="46474" rIns="92948" bIns="46474" rtlCol="0" anchor="b"/>
          <a:lstStyle>
            <a:lvl1pPr algn="l">
              <a:defRPr sz="1200"/>
            </a:lvl1pPr>
          </a:lstStyle>
          <a:p>
            <a:endParaRPr lang="en-US"/>
          </a:p>
        </p:txBody>
      </p:sp>
      <p:sp>
        <p:nvSpPr>
          <p:cNvPr id="5" name="Slide Number Placeholder 4"/>
          <p:cNvSpPr>
            <a:spLocks noGrp="1"/>
          </p:cNvSpPr>
          <p:nvPr>
            <p:ph type="sldNum" sz="quarter" idx="3"/>
          </p:nvPr>
        </p:nvSpPr>
        <p:spPr>
          <a:xfrm>
            <a:off x="3956551" y="8817904"/>
            <a:ext cx="3026833" cy="464185"/>
          </a:xfrm>
          <a:prstGeom prst="rect">
            <a:avLst/>
          </a:prstGeom>
        </p:spPr>
        <p:txBody>
          <a:bodyPr vert="horz" lIns="92948" tIns="46474" rIns="92948" bIns="46474" rtlCol="0" anchor="b"/>
          <a:lstStyle>
            <a:lvl1pPr algn="r">
              <a:defRPr sz="1200"/>
            </a:lvl1pPr>
          </a:lstStyle>
          <a:p>
            <a:fld id="{1D53EA89-8906-E64C-AD2C-1D9CE93697B8}" type="slidenum">
              <a:rPr lang="en-US" smtClean="0"/>
              <a:pPr/>
              <a:t>‹#›</a:t>
            </a:fld>
            <a:endParaRPr lang="en-US"/>
          </a:p>
        </p:txBody>
      </p:sp>
    </p:spTree>
    <p:extLst>
      <p:ext uri="{BB962C8B-B14F-4D97-AF65-F5344CB8AC3E}">
        <p14:creationId xmlns:p14="http://schemas.microsoft.com/office/powerpoint/2010/main" val="21183057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49"/>
          </a:xfrm>
          <a:prstGeom prst="rect">
            <a:avLst/>
          </a:prstGeom>
        </p:spPr>
        <p:txBody>
          <a:bodyPr vert="horz" lIns="91430" tIns="45715" rIns="91430" bIns="45715" rtlCol="0"/>
          <a:lstStyle>
            <a:lvl1pPr algn="l">
              <a:defRPr sz="1200"/>
            </a:lvl1pPr>
          </a:lstStyle>
          <a:p>
            <a:endParaRPr lang="en-US"/>
          </a:p>
        </p:txBody>
      </p:sp>
      <p:sp>
        <p:nvSpPr>
          <p:cNvPr id="3" name="Date Placeholder 2"/>
          <p:cNvSpPr>
            <a:spLocks noGrp="1"/>
          </p:cNvSpPr>
          <p:nvPr>
            <p:ph type="dt" idx="1"/>
          </p:nvPr>
        </p:nvSpPr>
        <p:spPr>
          <a:xfrm>
            <a:off x="3956052" y="0"/>
            <a:ext cx="3027363" cy="463549"/>
          </a:xfrm>
          <a:prstGeom prst="rect">
            <a:avLst/>
          </a:prstGeom>
        </p:spPr>
        <p:txBody>
          <a:bodyPr vert="horz" lIns="91430" tIns="45715" rIns="91430" bIns="45715" rtlCol="0"/>
          <a:lstStyle>
            <a:lvl1pPr algn="r">
              <a:defRPr sz="1200"/>
            </a:lvl1pPr>
          </a:lstStyle>
          <a:p>
            <a:fld id="{5930575E-DB0D-4FDA-AA7E-18DD59A661B9}" type="datetimeFigureOut">
              <a:rPr lang="en-US" smtClean="0"/>
              <a:t>5/19/2021</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1430" tIns="45715" rIns="91430" bIns="45715" rtlCol="0" anchor="ctr"/>
          <a:lstStyle/>
          <a:p>
            <a:endParaRPr lang="en-US"/>
          </a:p>
        </p:txBody>
      </p:sp>
      <p:sp>
        <p:nvSpPr>
          <p:cNvPr id="5" name="Notes Placeholder 4"/>
          <p:cNvSpPr>
            <a:spLocks noGrp="1"/>
          </p:cNvSpPr>
          <p:nvPr>
            <p:ph type="body" sz="quarter" idx="3"/>
          </p:nvPr>
        </p:nvSpPr>
        <p:spPr>
          <a:xfrm>
            <a:off x="698500" y="4410077"/>
            <a:ext cx="5588000" cy="4176713"/>
          </a:xfrm>
          <a:prstGeom prst="rect">
            <a:avLst/>
          </a:prstGeom>
        </p:spPr>
        <p:txBody>
          <a:bodyPr vert="horz" lIns="91430" tIns="45715" rIns="91430" bIns="457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8565"/>
            <a:ext cx="3027363" cy="463549"/>
          </a:xfrm>
          <a:prstGeom prst="rect">
            <a:avLst/>
          </a:prstGeom>
        </p:spPr>
        <p:txBody>
          <a:bodyPr vert="horz" lIns="91430" tIns="45715" rIns="91430" bIns="45715" rtlCol="0" anchor="b"/>
          <a:lstStyle>
            <a:lvl1pPr algn="l">
              <a:defRPr sz="1200"/>
            </a:lvl1pPr>
          </a:lstStyle>
          <a:p>
            <a:endParaRPr lang="en-US"/>
          </a:p>
        </p:txBody>
      </p:sp>
      <p:sp>
        <p:nvSpPr>
          <p:cNvPr id="7" name="Slide Number Placeholder 6"/>
          <p:cNvSpPr>
            <a:spLocks noGrp="1"/>
          </p:cNvSpPr>
          <p:nvPr>
            <p:ph type="sldNum" sz="quarter" idx="5"/>
          </p:nvPr>
        </p:nvSpPr>
        <p:spPr>
          <a:xfrm>
            <a:off x="3956052" y="8818565"/>
            <a:ext cx="3027363" cy="463549"/>
          </a:xfrm>
          <a:prstGeom prst="rect">
            <a:avLst/>
          </a:prstGeom>
        </p:spPr>
        <p:txBody>
          <a:bodyPr vert="horz" lIns="91430" tIns="45715" rIns="91430" bIns="45715" rtlCol="0" anchor="b"/>
          <a:lstStyle>
            <a:lvl1pPr algn="r">
              <a:defRPr sz="1200"/>
            </a:lvl1pPr>
          </a:lstStyle>
          <a:p>
            <a:fld id="{0C6D063E-4629-430D-A4D1-A68CE6748ABC}" type="slidenum">
              <a:rPr lang="en-US" smtClean="0"/>
              <a:t>‹#›</a:t>
            </a:fld>
            <a:endParaRPr lang="en-US"/>
          </a:p>
        </p:txBody>
      </p:sp>
    </p:spTree>
    <p:extLst>
      <p:ext uri="{BB962C8B-B14F-4D97-AF65-F5344CB8AC3E}">
        <p14:creationId xmlns:p14="http://schemas.microsoft.com/office/powerpoint/2010/main" val="3034818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xfrm>
            <a:off x="1171575" y="695325"/>
            <a:ext cx="4641850" cy="3481388"/>
          </a:xfrm>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DBDD7AD-7BBE-4792-9968-6C8CC50DD391}" type="slidenum">
              <a:rPr lang="en-US" smtClean="0"/>
              <a:pPr fontAlgn="base">
                <a:spcBef>
                  <a:spcPct val="0"/>
                </a:spcBef>
                <a:spcAft>
                  <a:spcPct val="0"/>
                </a:spcAft>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6D063E-4629-430D-A4D1-A68CE6748ABC}" type="slidenum">
              <a:rPr lang="en-US" smtClean="0"/>
              <a:t>14</a:t>
            </a:fld>
            <a:endParaRPr lang="en-US"/>
          </a:p>
        </p:txBody>
      </p:sp>
    </p:spTree>
    <p:extLst>
      <p:ext uri="{BB962C8B-B14F-4D97-AF65-F5344CB8AC3E}">
        <p14:creationId xmlns:p14="http://schemas.microsoft.com/office/powerpoint/2010/main" val="3874589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6D063E-4629-430D-A4D1-A68CE6748ABC}" type="slidenum">
              <a:rPr lang="en-US" smtClean="0"/>
              <a:t>16</a:t>
            </a:fld>
            <a:endParaRPr lang="en-US"/>
          </a:p>
        </p:txBody>
      </p:sp>
    </p:spTree>
    <p:extLst>
      <p:ext uri="{BB962C8B-B14F-4D97-AF65-F5344CB8AC3E}">
        <p14:creationId xmlns:p14="http://schemas.microsoft.com/office/powerpoint/2010/main" val="1935749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6D063E-4629-430D-A4D1-A68CE6748AB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952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CC"/>
                </a:solidFill>
                <a:effectLst/>
                <a:latin typeface="Century Schoolbook" panose="02040604050505020304" pitchFamily="18" charset="0"/>
                <a:ea typeface="Calibri" panose="020F0502020204030204" pitchFamily="34" charset="0"/>
              </a:rPr>
              <a:t>We thank Jim and his staff for their efforts to help us understand the ALUC application process and their hard work on processing the application </a:t>
            </a:r>
            <a:r>
              <a:rPr lang="en-US" sz="1800"/>
              <a:t>in time for inclusion in the May meeting and</a:t>
            </a:r>
            <a:r>
              <a:rPr lang="en-US" sz="1800">
                <a:solidFill>
                  <a:srgbClr val="0000CC"/>
                </a:solidFill>
                <a:effectLst/>
                <a:latin typeface="Century Schoolbook" panose="02040604050505020304" pitchFamily="18" charset="0"/>
                <a:ea typeface="Calibri" panose="020F0502020204030204" pitchFamily="34" charset="0"/>
              </a:rPr>
              <a:t> thank the Commissioners for the time to present it to them. </a:t>
            </a:r>
            <a:endParaRPr lang="en-US" sz="1800">
              <a:effectLst/>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10"/>
          </p:nvPr>
        </p:nvSpPr>
        <p:spPr/>
        <p:txBody>
          <a:bodyPr/>
          <a:lstStyle/>
          <a:p>
            <a:fld id="{0C6D063E-4629-430D-A4D1-A68CE6748ABC}" type="slidenum">
              <a:rPr lang="en-US" smtClean="0"/>
              <a:t>2</a:t>
            </a:fld>
            <a:endParaRPr lang="en-US"/>
          </a:p>
        </p:txBody>
      </p:sp>
    </p:spTree>
    <p:extLst>
      <p:ext uri="{BB962C8B-B14F-4D97-AF65-F5344CB8AC3E}">
        <p14:creationId xmlns:p14="http://schemas.microsoft.com/office/powerpoint/2010/main" val="485263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90B594-E21A-4AFA-AA32-DF042F7D5B24}" type="slidenum">
              <a:rPr lang="en-US" smtClean="0">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1172028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Closest points to the project property: TAFB 12 mi, Rio Vista Airport 5.5 mi, </a:t>
            </a:r>
          </a:p>
          <a:p>
            <a:r>
              <a:rPr lang="en-US"/>
              <a:t>Closest points to the WRA: TAFB 5.5 mi, Rio Vista Airport 2.4 mi</a:t>
            </a:r>
          </a:p>
        </p:txBody>
      </p:sp>
      <p:sp>
        <p:nvSpPr>
          <p:cNvPr id="4" name="Slide Number Placeholder 3"/>
          <p:cNvSpPr>
            <a:spLocks noGrp="1"/>
          </p:cNvSpPr>
          <p:nvPr>
            <p:ph type="sldNum" sz="quarter" idx="10"/>
          </p:nvPr>
        </p:nvSpPr>
        <p:spPr/>
        <p:txBody>
          <a:bodyPr/>
          <a:lstStyle/>
          <a:p>
            <a:pPr>
              <a:defRPr/>
            </a:pPr>
            <a:fld id="{2490B594-E21A-4AFA-AA32-DF042F7D5B24}"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2272522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90B594-E21A-4AFA-AA32-DF042F7D5B24}"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1236036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90B594-E21A-4AFA-AA32-DF042F7D5B24}"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2306379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90B594-E21A-4AFA-AA32-DF042F7D5B24}"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613649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6D063E-4629-430D-A4D1-A68CE6748ABC}" type="slidenum">
              <a:rPr lang="en-US" smtClean="0"/>
              <a:t>10</a:t>
            </a:fld>
            <a:endParaRPr lang="en-US"/>
          </a:p>
        </p:txBody>
      </p:sp>
    </p:spTree>
    <p:extLst>
      <p:ext uri="{BB962C8B-B14F-4D97-AF65-F5344CB8AC3E}">
        <p14:creationId xmlns:p14="http://schemas.microsoft.com/office/powerpoint/2010/main" val="2835535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6D063E-4629-430D-A4D1-A68CE6748ABC}" type="slidenum">
              <a:rPr lang="en-US" smtClean="0"/>
              <a:t>13</a:t>
            </a:fld>
            <a:endParaRPr lang="en-US"/>
          </a:p>
        </p:txBody>
      </p:sp>
    </p:spTree>
    <p:extLst>
      <p:ext uri="{BB962C8B-B14F-4D97-AF65-F5344CB8AC3E}">
        <p14:creationId xmlns:p14="http://schemas.microsoft.com/office/powerpoint/2010/main" val="25119582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1">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57175" y="476251"/>
            <a:ext cx="8629650" cy="1358897"/>
          </a:xfrm>
        </p:spPr>
        <p:txBody>
          <a:bodyPr anchor="t">
            <a:normAutofit/>
          </a:bodyPr>
          <a:lstStyle>
            <a:lvl1pPr>
              <a:defRPr sz="4000" baseline="0">
                <a:solidFill>
                  <a:schemeClr val="bg1"/>
                </a:solidFill>
              </a:defRPr>
            </a:lvl1pPr>
          </a:lstStyle>
          <a:p>
            <a:r>
              <a:rPr lang="en-US" sz="4400" b="0" i="0" kern="1200">
                <a:solidFill>
                  <a:schemeClr val="bg1"/>
                </a:solidFill>
                <a:latin typeface="Arial"/>
                <a:ea typeface="+mj-ea"/>
                <a:cs typeface="Arial"/>
              </a:rPr>
              <a:t>Presentation option 1</a:t>
            </a:r>
            <a:br>
              <a:rPr lang="en-US" sz="4000">
                <a:solidFill>
                  <a:srgbClr val="FFFFFF"/>
                </a:solidFill>
                <a:latin typeface="Arial"/>
                <a:cs typeface="Arial"/>
              </a:rPr>
            </a:br>
            <a:r>
              <a:rPr lang="en-US" sz="4000">
                <a:solidFill>
                  <a:srgbClr val="FFFFFF"/>
                </a:solidFill>
                <a:latin typeface="Arial"/>
                <a:cs typeface="Arial"/>
              </a:rPr>
              <a:t>cover title Arial 40 pt</a:t>
            </a:r>
            <a:endParaRPr lang="en-US"/>
          </a:p>
        </p:txBody>
      </p:sp>
      <p:sp>
        <p:nvSpPr>
          <p:cNvPr id="3" name="Subtitle 2"/>
          <p:cNvSpPr>
            <a:spLocks noGrp="1"/>
          </p:cNvSpPr>
          <p:nvPr>
            <p:ph type="subTitle" idx="1" hasCustomPrompt="1"/>
          </p:nvPr>
        </p:nvSpPr>
        <p:spPr>
          <a:xfrm>
            <a:off x="257175" y="1990725"/>
            <a:ext cx="8629650" cy="548995"/>
          </a:xfrm>
        </p:spPr>
        <p:txBody>
          <a:bodyPr/>
          <a:lstStyle>
            <a:lvl1pPr marL="342900" marR="0" indent="-342900" algn="l" defTabSz="457200" rtl="0" eaLnBrk="1" fontAlgn="auto" latinLnBrk="0" hangingPunct="1">
              <a:lnSpc>
                <a:spcPct val="100000"/>
              </a:lnSpc>
              <a:spcBef>
                <a:spcPct val="20000"/>
              </a:spcBef>
              <a:spcAft>
                <a:spcPts val="0"/>
              </a:spcAft>
              <a:buClrTx/>
              <a:buSzTx/>
              <a:buFont typeface="Arial"/>
              <a:buNone/>
              <a:tabLst/>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lgn="l"/>
            <a:r>
              <a:rPr lang="en-US" sz="2000">
                <a:solidFill>
                  <a:srgbClr val="FFFFFF"/>
                </a:solidFill>
                <a:latin typeface="Arial"/>
                <a:cs typeface="Arial"/>
              </a:rPr>
              <a:t>Name Surname of Presenter Arial 20 pt</a:t>
            </a:r>
          </a:p>
          <a:p>
            <a:pPr algn="l"/>
            <a:endParaRPr lang="en-US" sz="2000">
              <a:solidFill>
                <a:srgbClr val="FFFFFF"/>
              </a:solidFill>
              <a:latin typeface="Arial"/>
              <a:cs typeface="Arial"/>
            </a:endParaRPr>
          </a:p>
        </p:txBody>
      </p:sp>
      <p:pic>
        <p:nvPicPr>
          <p:cNvPr id="13" name="Picture 12" descr="0734-11 exports dot lines 3 colors.png"/>
          <p:cNvPicPr>
            <a:picLocks noChangeAspect="1"/>
          </p:cNvPicPr>
          <p:nvPr userDrawn="1"/>
        </p:nvPicPr>
        <p:blipFill>
          <a:blip r:embed="rId2"/>
          <a:srcRect r="37776" b="95427"/>
          <a:stretch>
            <a:fillRect/>
          </a:stretch>
        </p:blipFill>
        <p:spPr>
          <a:xfrm>
            <a:off x="309204" y="1835148"/>
            <a:ext cx="5139415" cy="45719"/>
          </a:xfrm>
          <a:prstGeom prst="rect">
            <a:avLst/>
          </a:prstGeom>
        </p:spPr>
      </p:pic>
      <p:pic>
        <p:nvPicPr>
          <p:cNvPr id="14" name="Picture 13" descr="0734-11 exports dot lines 3 colors.png"/>
          <p:cNvPicPr>
            <a:picLocks noChangeAspect="1"/>
          </p:cNvPicPr>
          <p:nvPr userDrawn="1"/>
        </p:nvPicPr>
        <p:blipFill>
          <a:blip r:embed="rId2"/>
          <a:srcRect r="37776" b="95427"/>
          <a:stretch>
            <a:fillRect/>
          </a:stretch>
        </p:blipFill>
        <p:spPr>
          <a:xfrm>
            <a:off x="309204" y="2539720"/>
            <a:ext cx="5139415" cy="45719"/>
          </a:xfrm>
          <a:prstGeom prst="rect">
            <a:avLst/>
          </a:prstGeom>
        </p:spPr>
      </p:pic>
      <p:pic>
        <p:nvPicPr>
          <p:cNvPr id="7" name="Picture 6" descr="0734-11 orange wave bottom mask.png"/>
          <p:cNvPicPr preferRelativeResize="0">
            <a:picLocks/>
          </p:cNvPicPr>
          <p:nvPr userDrawn="1"/>
        </p:nvPicPr>
        <p:blipFill>
          <a:blip r:embed="rId3"/>
          <a:srcRect l="9444" t="3424" r="9668" b="6421"/>
          <a:stretch>
            <a:fillRect/>
          </a:stretch>
        </p:blipFill>
        <p:spPr>
          <a:xfrm>
            <a:off x="-7408" y="3541776"/>
            <a:ext cx="9160933" cy="3316224"/>
          </a:xfrm>
          <a:prstGeom prst="rect">
            <a:avLst/>
          </a:prstGeom>
        </p:spPr>
      </p:pic>
      <p:sp>
        <p:nvSpPr>
          <p:cNvPr id="8" name="TextBox 7"/>
          <p:cNvSpPr txBox="1"/>
          <p:nvPr userDrawn="1"/>
        </p:nvSpPr>
        <p:spPr>
          <a:xfrm>
            <a:off x="309204" y="6278314"/>
            <a:ext cx="3386496" cy="369332"/>
          </a:xfrm>
          <a:prstGeom prst="rect">
            <a:avLst/>
          </a:prstGeom>
          <a:noFill/>
        </p:spPr>
        <p:txBody>
          <a:bodyPr wrap="square" rtlCol="0">
            <a:spAutoFit/>
          </a:bodyPr>
          <a:lstStyle/>
          <a:p>
            <a:r>
              <a:rPr lang="en-US">
                <a:solidFill>
                  <a:srgbClr val="4A4A30"/>
                </a:solidFill>
                <a:latin typeface="Arial"/>
                <a:cs typeface="Arial"/>
              </a:rPr>
              <a:t>Powering forward. Together.</a:t>
            </a:r>
            <a:endParaRPr lang="en-US" sz="1200" baseline="30000">
              <a:solidFill>
                <a:srgbClr val="4A4A30"/>
              </a:solidFill>
              <a:latin typeface="Arial"/>
              <a:cs typeface="Arial"/>
            </a:endParaRPr>
          </a:p>
        </p:txBody>
      </p:sp>
      <p:sp>
        <p:nvSpPr>
          <p:cNvPr id="15" name="Text Placeholder 16"/>
          <p:cNvSpPr>
            <a:spLocks noGrp="1"/>
          </p:cNvSpPr>
          <p:nvPr>
            <p:ph type="body" sz="quarter" idx="12" hasCustomPrompt="1"/>
          </p:nvPr>
        </p:nvSpPr>
        <p:spPr>
          <a:xfrm>
            <a:off x="257175" y="2752725"/>
            <a:ext cx="8629650" cy="788988"/>
          </a:xfrm>
        </p:spPr>
        <p:txBody>
          <a:bodyPr>
            <a:normAutofit/>
          </a:bodyPr>
          <a:lstStyle>
            <a:lvl1pPr>
              <a:buNone/>
              <a:defRPr sz="1800">
                <a:solidFill>
                  <a:schemeClr val="bg1"/>
                </a:solidFill>
              </a:defRPr>
            </a:lvl1pPr>
            <a:lvl5pPr>
              <a:defRPr/>
            </a:lvl5pPr>
          </a:lstStyle>
          <a:p>
            <a:pPr lvl="0"/>
            <a:r>
              <a:rPr lang="en-US"/>
              <a:t>Date Arial 18pt</a:t>
            </a:r>
          </a:p>
        </p:txBody>
      </p:sp>
      <p:pic>
        <p:nvPicPr>
          <p:cNvPr id="16" name="Picture 2" descr="K:\Advertising\Branding\Branding 2013\Logos\SMUD_4-Color Logo_Lg.png"/>
          <p:cNvPicPr>
            <a:picLocks noChangeAspect="1" noChangeArrowheads="1"/>
          </p:cNvPicPr>
          <p:nvPr userDrawn="1"/>
        </p:nvPicPr>
        <p:blipFill>
          <a:blip r:embed="rId4"/>
          <a:srcRect/>
          <a:stretch>
            <a:fillRect/>
          </a:stretch>
        </p:blipFill>
        <p:spPr bwMode="auto">
          <a:xfrm>
            <a:off x="7248524" y="6257924"/>
            <a:ext cx="1666875" cy="378679"/>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9204" y="274638"/>
            <a:ext cx="8377596" cy="1143000"/>
          </a:xfrm>
        </p:spPr>
        <p:txBody>
          <a:bodyPr>
            <a:normAutofit/>
          </a:bodyPr>
          <a:lstStyle>
            <a:lvl1pPr>
              <a:defRPr sz="3400">
                <a:solidFill>
                  <a:srgbClr val="DD4814"/>
                </a:solidFill>
              </a:defRPr>
            </a:lvl1pPr>
          </a:lstStyle>
          <a:p>
            <a:r>
              <a:rPr lang="en-US"/>
              <a:t>Click to edit Master title style</a:t>
            </a:r>
          </a:p>
        </p:txBody>
      </p:sp>
      <p:sp>
        <p:nvSpPr>
          <p:cNvPr id="3" name="Content Placeholder 2"/>
          <p:cNvSpPr>
            <a:spLocks noGrp="1"/>
          </p:cNvSpPr>
          <p:nvPr>
            <p:ph sz="half" idx="1"/>
          </p:nvPr>
        </p:nvSpPr>
        <p:spPr>
          <a:xfrm>
            <a:off x="309204" y="1600200"/>
            <a:ext cx="406277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14850" y="1600200"/>
            <a:ext cx="4171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9209051-9CAB-40E9-B96A-CB8C3460AD7D}" type="datetime1">
              <a:rPr lang="en-US" smtClean="0"/>
              <a:t>5/19/2021</a:t>
            </a:fld>
            <a:endParaRPr lang="en-US"/>
          </a:p>
        </p:txBody>
      </p:sp>
      <p:sp>
        <p:nvSpPr>
          <p:cNvPr id="7" name="Slide Number Placeholder 6"/>
          <p:cNvSpPr>
            <a:spLocks noGrp="1"/>
          </p:cNvSpPr>
          <p:nvPr>
            <p:ph type="sldNum" sz="quarter" idx="12"/>
          </p:nvPr>
        </p:nvSpPr>
        <p:spPr/>
        <p:txBody>
          <a:bodyPr/>
          <a:lstStyle/>
          <a:p>
            <a:fld id="{546C87ED-0213-A843-B214-D212A8CFC8F3}" type="slidenum">
              <a:rPr lang="en-US" smtClean="0"/>
              <a:pPr/>
              <a:t>‹#›</a:t>
            </a:fld>
            <a:endParaRPr lang="en-US"/>
          </a:p>
        </p:txBody>
      </p:sp>
      <p:pic>
        <p:nvPicPr>
          <p:cNvPr id="8" name="Picture 7" descr="0734-11 exports dot lines 3 colors.png"/>
          <p:cNvPicPr>
            <a:picLocks/>
          </p:cNvPicPr>
          <p:nvPr userDrawn="1"/>
        </p:nvPicPr>
        <p:blipFill>
          <a:blip r:embed="rId2"/>
          <a:srcRect t="92622" r="-2147" b="-4055"/>
          <a:stretch>
            <a:fillRect/>
          </a:stretch>
        </p:blipFill>
        <p:spPr>
          <a:xfrm>
            <a:off x="309204" y="1405510"/>
            <a:ext cx="8521231" cy="1143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9204" y="274638"/>
            <a:ext cx="8377596" cy="1143000"/>
          </a:xfrm>
        </p:spPr>
        <p:txBody>
          <a:bodyPr>
            <a:normAutofit/>
          </a:bodyPr>
          <a:lstStyle>
            <a:lvl1pPr>
              <a:defRPr sz="3400">
                <a:solidFill>
                  <a:srgbClr val="DD4814"/>
                </a:solidFill>
              </a:defRPr>
            </a:lvl1pPr>
          </a:lstStyle>
          <a:p>
            <a:r>
              <a:rPr lang="en-US"/>
              <a:t>Click to edit Master title style</a:t>
            </a:r>
          </a:p>
        </p:txBody>
      </p:sp>
      <p:sp>
        <p:nvSpPr>
          <p:cNvPr id="3" name="Text Placeholder 2"/>
          <p:cNvSpPr>
            <a:spLocks noGrp="1"/>
          </p:cNvSpPr>
          <p:nvPr>
            <p:ph type="body" idx="1"/>
          </p:nvPr>
        </p:nvSpPr>
        <p:spPr>
          <a:xfrm>
            <a:off x="309204" y="1535113"/>
            <a:ext cx="405324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09204" y="2174875"/>
            <a:ext cx="405324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524375" y="1535113"/>
            <a:ext cx="41624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524375" y="2174875"/>
            <a:ext cx="41624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A9248B-22D4-45FE-9BA0-DD705033AB20}" type="datetime1">
              <a:rPr lang="en-US" smtClean="0"/>
              <a:t>5/19/2021</a:t>
            </a:fld>
            <a:endParaRPr lang="en-US"/>
          </a:p>
        </p:txBody>
      </p:sp>
      <p:sp>
        <p:nvSpPr>
          <p:cNvPr id="9" name="Slide Number Placeholder 8"/>
          <p:cNvSpPr>
            <a:spLocks noGrp="1"/>
          </p:cNvSpPr>
          <p:nvPr>
            <p:ph type="sldNum" sz="quarter" idx="12"/>
          </p:nvPr>
        </p:nvSpPr>
        <p:spPr/>
        <p:txBody>
          <a:bodyPr/>
          <a:lstStyle/>
          <a:p>
            <a:fld id="{546C87ED-0213-A843-B214-D212A8CFC8F3}" type="slidenum">
              <a:rPr lang="en-US" smtClean="0"/>
              <a:pPr/>
              <a:t>‹#›</a:t>
            </a:fld>
            <a:endParaRPr lang="en-US"/>
          </a:p>
        </p:txBody>
      </p:sp>
      <p:pic>
        <p:nvPicPr>
          <p:cNvPr id="10" name="Picture 9" descr="0734-11 exports dot lines 3 colors.png"/>
          <p:cNvPicPr>
            <a:picLocks/>
          </p:cNvPicPr>
          <p:nvPr userDrawn="1"/>
        </p:nvPicPr>
        <p:blipFill>
          <a:blip r:embed="rId2"/>
          <a:srcRect t="92622" r="-2147" b="-4055"/>
          <a:stretch>
            <a:fillRect/>
          </a:stretch>
        </p:blipFill>
        <p:spPr>
          <a:xfrm>
            <a:off x="309204" y="1405510"/>
            <a:ext cx="8521231" cy="11430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9204" y="274638"/>
            <a:ext cx="8377596" cy="1143000"/>
          </a:xfrm>
        </p:spPr>
        <p:txBody>
          <a:bodyPr>
            <a:normAutofit/>
          </a:bodyPr>
          <a:lstStyle>
            <a:lvl1pPr>
              <a:defRPr sz="3400">
                <a:solidFill>
                  <a:srgbClr val="DD4814"/>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336DC23F-B4C8-47B8-AC85-A85B9C484C32}" type="datetime1">
              <a:rPr lang="en-US" smtClean="0"/>
              <a:t>5/19/2021</a:t>
            </a:fld>
            <a:endParaRPr lang="en-US"/>
          </a:p>
        </p:txBody>
      </p:sp>
      <p:sp>
        <p:nvSpPr>
          <p:cNvPr id="5" name="Slide Number Placeholder 4"/>
          <p:cNvSpPr>
            <a:spLocks noGrp="1"/>
          </p:cNvSpPr>
          <p:nvPr>
            <p:ph type="sldNum" sz="quarter" idx="12"/>
          </p:nvPr>
        </p:nvSpPr>
        <p:spPr/>
        <p:txBody>
          <a:bodyPr/>
          <a:lstStyle/>
          <a:p>
            <a:fld id="{546C87ED-0213-A843-B214-D212A8CFC8F3}" type="slidenum">
              <a:rPr lang="en-US" smtClean="0"/>
              <a:pPr/>
              <a:t>‹#›</a:t>
            </a:fld>
            <a:endParaRPr lang="en-US"/>
          </a:p>
        </p:txBody>
      </p:sp>
      <p:pic>
        <p:nvPicPr>
          <p:cNvPr id="6" name="Picture 5" descr="0734-11 exports dot lines 3 colors.png"/>
          <p:cNvPicPr>
            <a:picLocks/>
          </p:cNvPicPr>
          <p:nvPr userDrawn="1"/>
        </p:nvPicPr>
        <p:blipFill>
          <a:blip r:embed="rId2"/>
          <a:srcRect t="92622" r="-2147" b="-4055"/>
          <a:stretch>
            <a:fillRect/>
          </a:stretch>
        </p:blipFill>
        <p:spPr>
          <a:xfrm>
            <a:off x="309204" y="1405510"/>
            <a:ext cx="8521231" cy="1143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ntent Only">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0E45CA2-566E-460A-B1B8-768DC14F2B8B}" type="datetime1">
              <a:rPr lang="en-US" smtClean="0"/>
              <a:t>5/19/2021</a:t>
            </a:fld>
            <a:endParaRPr lang="en-US"/>
          </a:p>
        </p:txBody>
      </p:sp>
      <p:sp>
        <p:nvSpPr>
          <p:cNvPr id="6" name="Slide Number Placeholder 5"/>
          <p:cNvSpPr>
            <a:spLocks noGrp="1"/>
          </p:cNvSpPr>
          <p:nvPr>
            <p:ph type="sldNum" sz="quarter" idx="12"/>
          </p:nvPr>
        </p:nvSpPr>
        <p:spPr/>
        <p:txBody>
          <a:bodyPr/>
          <a:lstStyle/>
          <a:p>
            <a:fld id="{546C87ED-0213-A843-B214-D212A8CFC8F3}" type="slidenum">
              <a:rPr lang="en-US" smtClean="0"/>
              <a:pPr/>
              <a:t>‹#›</a:t>
            </a:fld>
            <a:endParaRPr lang="en-US"/>
          </a:p>
        </p:txBody>
      </p:sp>
      <p:sp>
        <p:nvSpPr>
          <p:cNvPr id="7" name="Content Placeholder 2"/>
          <p:cNvSpPr>
            <a:spLocks noGrp="1"/>
          </p:cNvSpPr>
          <p:nvPr>
            <p:ph idx="1"/>
          </p:nvPr>
        </p:nvSpPr>
        <p:spPr>
          <a:xfrm>
            <a:off x="309204" y="476250"/>
            <a:ext cx="8377596" cy="5649913"/>
          </a:xfrm>
        </p:spPr>
        <p:txBody>
          <a:bodyPr/>
          <a:lstStyle>
            <a:lvl1pPr>
              <a:buNone/>
              <a:defRPr sz="3000">
                <a:solidFill>
                  <a:srgbClr val="514843"/>
                </a:solidFill>
              </a:defRPr>
            </a:lvl1pPr>
            <a:lvl2pPr>
              <a:buNone/>
              <a:defRPr sz="2600">
                <a:solidFill>
                  <a:srgbClr val="514843"/>
                </a:solidFill>
              </a:defRPr>
            </a:lvl2pPr>
            <a:lvl3pPr>
              <a:buNone/>
              <a:defRPr sz="2200">
                <a:solidFill>
                  <a:srgbClr val="514843"/>
                </a:solidFill>
              </a:defRPr>
            </a:lvl3pPr>
            <a:lvl4pPr>
              <a:buNone/>
              <a:defRPr sz="1800">
                <a:solidFill>
                  <a:srgbClr val="514843"/>
                </a:solidFill>
              </a:defRPr>
            </a:lvl4pPr>
            <a:lvl5pPr>
              <a:buNone/>
              <a:defRPr sz="1800">
                <a:solidFill>
                  <a:srgbClr val="514843"/>
                </a:solidFill>
              </a:defRPr>
            </a:lvl5pPr>
          </a:lstStyle>
          <a:p>
            <a:pPr lvl="0"/>
            <a:endParaRPr lang="en-US"/>
          </a:p>
        </p:txBody>
      </p:sp>
      <p:pic>
        <p:nvPicPr>
          <p:cNvPr id="10" name="Picture 2" descr="K:\Advertising\Branding\Branding 2013\Logos\SMUD_4-Color Logo_Lg.png"/>
          <p:cNvPicPr>
            <a:picLocks noChangeAspect="1" noChangeArrowheads="1"/>
          </p:cNvPicPr>
          <p:nvPr userDrawn="1"/>
        </p:nvPicPr>
        <p:blipFill>
          <a:blip r:embed="rId2"/>
          <a:srcRect/>
          <a:stretch>
            <a:fillRect/>
          </a:stretch>
        </p:blipFill>
        <p:spPr bwMode="auto">
          <a:xfrm>
            <a:off x="7248524" y="6257924"/>
            <a:ext cx="1666875" cy="378679"/>
          </a:xfrm>
          <a:prstGeom prst="rect">
            <a:avLst/>
          </a:prstGeom>
          <a:noFill/>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41EB87-7BC7-4D99-B398-4D7FB87C63A8}" type="datetime1">
              <a:rPr lang="en-US" smtClean="0"/>
              <a:t>5/19/2021</a:t>
            </a:fld>
            <a:endParaRPr lang="en-US"/>
          </a:p>
        </p:txBody>
      </p:sp>
      <p:sp>
        <p:nvSpPr>
          <p:cNvPr id="6" name="Slide Number Placeholder 5"/>
          <p:cNvSpPr>
            <a:spLocks noGrp="1"/>
          </p:cNvSpPr>
          <p:nvPr>
            <p:ph type="sldNum" sz="quarter" idx="12"/>
          </p:nvPr>
        </p:nvSpPr>
        <p:spPr/>
        <p:txBody>
          <a:bodyPr/>
          <a:lstStyle/>
          <a:p>
            <a:fld id="{546C87ED-0213-A843-B214-D212A8CFC8F3}" type="slidenum">
              <a:rPr lang="en-US" smtClean="0"/>
              <a:pPr/>
              <a:t>‹#›</a:t>
            </a:fld>
            <a:endParaRPr lang="en-US"/>
          </a:p>
        </p:txBody>
      </p:sp>
      <p:pic>
        <p:nvPicPr>
          <p:cNvPr id="8" name="Picture 2" descr="K:\Advertising\Branding\Branding 2013\Logos\SMUD_4-Color Logo_Lg.png"/>
          <p:cNvPicPr>
            <a:picLocks noChangeAspect="1" noChangeArrowheads="1"/>
          </p:cNvPicPr>
          <p:nvPr userDrawn="1"/>
        </p:nvPicPr>
        <p:blipFill>
          <a:blip r:embed="rId2"/>
          <a:srcRect/>
          <a:stretch>
            <a:fillRect/>
          </a:stretch>
        </p:blipFill>
        <p:spPr bwMode="auto">
          <a:xfrm>
            <a:off x="7248524" y="6257924"/>
            <a:ext cx="1666875" cy="378679"/>
          </a:xfrm>
          <a:prstGeom prst="rect">
            <a:avLst/>
          </a:prstGeom>
          <a:noFill/>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C6612C9-ABE0-40BD-8DEA-334C14A51E13}" type="datetime1">
              <a:rPr lang="en-US" smtClean="0"/>
              <a:t>5/19/2021</a:t>
            </a:fld>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FE20326-3A46-4122-9D66-AB6672BBE740}" type="slidenum">
              <a:rPr lang="en-US"/>
              <a:pPr>
                <a:defRPr/>
              </a:pPr>
              <a:t>‹#›</a:t>
            </a:fld>
            <a:endParaRPr lang="en-US"/>
          </a:p>
        </p:txBody>
      </p:sp>
    </p:spTree>
    <p:extLst>
      <p:ext uri="{BB962C8B-B14F-4D97-AF65-F5344CB8AC3E}">
        <p14:creationId xmlns:p14="http://schemas.microsoft.com/office/powerpoint/2010/main" val="3230900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2">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11" name="Picture 10" descr="0734-11 orange wave bottom mask.png"/>
          <p:cNvPicPr preferRelativeResize="0">
            <a:picLocks/>
          </p:cNvPicPr>
          <p:nvPr userDrawn="1"/>
        </p:nvPicPr>
        <p:blipFill>
          <a:blip r:embed="rId2"/>
          <a:srcRect l="9444" t="3424" r="9668" b="22073"/>
          <a:stretch>
            <a:fillRect/>
          </a:stretch>
        </p:blipFill>
        <p:spPr>
          <a:xfrm>
            <a:off x="-7408" y="4117498"/>
            <a:ext cx="9160933" cy="2740502"/>
          </a:xfrm>
          <a:prstGeom prst="rect">
            <a:avLst/>
          </a:prstGeom>
        </p:spPr>
      </p:pic>
      <p:sp>
        <p:nvSpPr>
          <p:cNvPr id="17" name="Text Placeholder 16"/>
          <p:cNvSpPr>
            <a:spLocks noGrp="1"/>
          </p:cNvSpPr>
          <p:nvPr>
            <p:ph type="body" sz="quarter" idx="12" hasCustomPrompt="1"/>
          </p:nvPr>
        </p:nvSpPr>
        <p:spPr>
          <a:xfrm>
            <a:off x="257175" y="2752725"/>
            <a:ext cx="8629650" cy="788988"/>
          </a:xfrm>
        </p:spPr>
        <p:txBody>
          <a:bodyPr>
            <a:normAutofit/>
          </a:bodyPr>
          <a:lstStyle>
            <a:lvl1pPr>
              <a:buNone/>
              <a:defRPr sz="1800">
                <a:solidFill>
                  <a:srgbClr val="4A4A30"/>
                </a:solidFill>
              </a:defRPr>
            </a:lvl1pPr>
            <a:lvl5pPr>
              <a:defRPr/>
            </a:lvl5pPr>
          </a:lstStyle>
          <a:p>
            <a:pPr lvl="0"/>
            <a:r>
              <a:rPr lang="en-US"/>
              <a:t>Date Arial 18pt</a:t>
            </a:r>
          </a:p>
        </p:txBody>
      </p:sp>
      <p:sp>
        <p:nvSpPr>
          <p:cNvPr id="2" name="Title 1"/>
          <p:cNvSpPr>
            <a:spLocks noGrp="1"/>
          </p:cNvSpPr>
          <p:nvPr>
            <p:ph type="ctrTitle" hasCustomPrompt="1"/>
          </p:nvPr>
        </p:nvSpPr>
        <p:spPr>
          <a:xfrm>
            <a:off x="257175" y="476251"/>
            <a:ext cx="8629650" cy="1358897"/>
          </a:xfrm>
        </p:spPr>
        <p:txBody>
          <a:bodyPr anchor="t">
            <a:normAutofit/>
          </a:bodyPr>
          <a:lstStyle>
            <a:lvl1pPr>
              <a:defRPr sz="4000" baseline="0">
                <a:solidFill>
                  <a:srgbClr val="4A4A30"/>
                </a:solidFill>
              </a:defRPr>
            </a:lvl1pPr>
          </a:lstStyle>
          <a:p>
            <a:r>
              <a:rPr lang="en-US" sz="4400" b="0" i="0" kern="1200">
                <a:solidFill>
                  <a:schemeClr val="bg1"/>
                </a:solidFill>
                <a:latin typeface="Arial"/>
                <a:ea typeface="+mj-ea"/>
                <a:cs typeface="Arial"/>
              </a:rPr>
              <a:t>Presentation option 1</a:t>
            </a:r>
            <a:br>
              <a:rPr lang="en-US" sz="4000">
                <a:solidFill>
                  <a:srgbClr val="FFFFFF"/>
                </a:solidFill>
                <a:latin typeface="Arial"/>
                <a:cs typeface="Arial"/>
              </a:rPr>
            </a:br>
            <a:r>
              <a:rPr lang="en-US" sz="4000">
                <a:solidFill>
                  <a:srgbClr val="FFFFFF"/>
                </a:solidFill>
                <a:latin typeface="Arial"/>
                <a:cs typeface="Arial"/>
              </a:rPr>
              <a:t>cover title Arial 40 pt</a:t>
            </a:r>
            <a:endParaRPr lang="en-US"/>
          </a:p>
        </p:txBody>
      </p:sp>
      <p:sp>
        <p:nvSpPr>
          <p:cNvPr id="3" name="Subtitle 2"/>
          <p:cNvSpPr>
            <a:spLocks noGrp="1"/>
          </p:cNvSpPr>
          <p:nvPr>
            <p:ph type="subTitle" idx="1" hasCustomPrompt="1"/>
          </p:nvPr>
        </p:nvSpPr>
        <p:spPr>
          <a:xfrm>
            <a:off x="257175" y="1990725"/>
            <a:ext cx="8629650" cy="548995"/>
          </a:xfrm>
        </p:spPr>
        <p:txBody>
          <a:bodyPr/>
          <a:lstStyle>
            <a:lvl1pPr marL="342900" marR="0" indent="-342900" algn="l" defTabSz="457200" rtl="0" eaLnBrk="1" fontAlgn="auto" latinLnBrk="0" hangingPunct="1">
              <a:lnSpc>
                <a:spcPct val="100000"/>
              </a:lnSpc>
              <a:spcBef>
                <a:spcPct val="20000"/>
              </a:spcBef>
              <a:spcAft>
                <a:spcPts val="0"/>
              </a:spcAft>
              <a:buClrTx/>
              <a:buSzTx/>
              <a:buFont typeface="Arial"/>
              <a:buNone/>
              <a:tabLst/>
              <a:defRPr sz="2000">
                <a:solidFill>
                  <a:srgbClr val="4A4A3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lgn="l"/>
            <a:r>
              <a:rPr lang="en-US" sz="2000">
                <a:solidFill>
                  <a:srgbClr val="FFFFFF"/>
                </a:solidFill>
                <a:latin typeface="Arial"/>
                <a:cs typeface="Arial"/>
              </a:rPr>
              <a:t>Name Surname of Presenter Arial 20 pt</a:t>
            </a:r>
          </a:p>
          <a:p>
            <a:pPr algn="l"/>
            <a:endParaRPr lang="en-US" sz="2000">
              <a:solidFill>
                <a:srgbClr val="FFFFFF"/>
              </a:solidFill>
              <a:latin typeface="Arial"/>
              <a:cs typeface="Arial"/>
            </a:endParaRPr>
          </a:p>
        </p:txBody>
      </p:sp>
      <p:sp>
        <p:nvSpPr>
          <p:cNvPr id="8" name="TextBox 7"/>
          <p:cNvSpPr txBox="1"/>
          <p:nvPr userDrawn="1"/>
        </p:nvSpPr>
        <p:spPr>
          <a:xfrm>
            <a:off x="309204" y="6278314"/>
            <a:ext cx="3386496" cy="369332"/>
          </a:xfrm>
          <a:prstGeom prst="rect">
            <a:avLst/>
          </a:prstGeom>
          <a:noFill/>
        </p:spPr>
        <p:txBody>
          <a:bodyPr wrap="square" rtlCol="0">
            <a:spAutoFit/>
          </a:bodyPr>
          <a:lstStyle/>
          <a:p>
            <a:r>
              <a:rPr lang="en-US">
                <a:solidFill>
                  <a:srgbClr val="4A4A30"/>
                </a:solidFill>
                <a:latin typeface="Arial"/>
                <a:cs typeface="Arial"/>
              </a:rPr>
              <a:t>Powering forward. Together.</a:t>
            </a:r>
            <a:endParaRPr lang="en-US" sz="1200" baseline="30000">
              <a:solidFill>
                <a:srgbClr val="4A4A30"/>
              </a:solidFill>
              <a:latin typeface="Arial"/>
              <a:cs typeface="Arial"/>
            </a:endParaRPr>
          </a:p>
        </p:txBody>
      </p:sp>
      <p:pic>
        <p:nvPicPr>
          <p:cNvPr id="16" name="Picture 15" descr="0734-11 exports dot lines 3 colors.png"/>
          <p:cNvPicPr>
            <a:picLocks noChangeAspect="1"/>
          </p:cNvPicPr>
          <p:nvPr userDrawn="1"/>
        </p:nvPicPr>
        <p:blipFill>
          <a:blip r:embed="rId3"/>
          <a:srcRect t="92622" r="37776" b="-4055"/>
          <a:stretch>
            <a:fillRect/>
          </a:stretch>
        </p:blipFill>
        <p:spPr>
          <a:xfrm>
            <a:off x="309204" y="2482939"/>
            <a:ext cx="5139415" cy="114300"/>
          </a:xfrm>
          <a:prstGeom prst="rect">
            <a:avLst/>
          </a:prstGeom>
        </p:spPr>
      </p:pic>
      <p:pic>
        <p:nvPicPr>
          <p:cNvPr id="18" name="Picture 17" descr="0734-11 exports dot lines 3 colors.png"/>
          <p:cNvPicPr>
            <a:picLocks noChangeAspect="1"/>
          </p:cNvPicPr>
          <p:nvPr userDrawn="1"/>
        </p:nvPicPr>
        <p:blipFill>
          <a:blip r:embed="rId3"/>
          <a:srcRect t="92622" r="37776" b="-4055"/>
          <a:stretch>
            <a:fillRect/>
          </a:stretch>
        </p:blipFill>
        <p:spPr>
          <a:xfrm>
            <a:off x="309204" y="1780160"/>
            <a:ext cx="5139415" cy="114300"/>
          </a:xfrm>
          <a:prstGeom prst="rect">
            <a:avLst/>
          </a:prstGeom>
        </p:spPr>
      </p:pic>
      <p:pic>
        <p:nvPicPr>
          <p:cNvPr id="13" name="Picture 2" descr="K:\Advertising\Branding\Branding 2013\Logos\SMUD_4-Color Logo_Lg.png"/>
          <p:cNvPicPr>
            <a:picLocks noChangeAspect="1" noChangeArrowheads="1"/>
          </p:cNvPicPr>
          <p:nvPr userDrawn="1"/>
        </p:nvPicPr>
        <p:blipFill>
          <a:blip r:embed="rId4"/>
          <a:srcRect/>
          <a:stretch>
            <a:fillRect/>
          </a:stretch>
        </p:blipFill>
        <p:spPr bwMode="auto">
          <a:xfrm>
            <a:off x="7248524" y="6257924"/>
            <a:ext cx="1666875" cy="378679"/>
          </a:xfrm>
          <a:prstGeom prst="rect">
            <a:avLst/>
          </a:prstGeom>
          <a:noFill/>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Divider">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6" name="Picture 5" descr="0734-11 exports white wave bottom.png"/>
          <p:cNvPicPr>
            <a:picLocks noChangeAspect="1"/>
          </p:cNvPicPr>
          <p:nvPr userDrawn="1"/>
        </p:nvPicPr>
        <p:blipFill>
          <a:blip r:embed="rId2"/>
          <a:stretch>
            <a:fillRect/>
          </a:stretch>
        </p:blipFill>
        <p:spPr>
          <a:xfrm>
            <a:off x="304" y="3627335"/>
            <a:ext cx="9143391" cy="3230665"/>
          </a:xfrm>
          <a:prstGeom prst="rect">
            <a:avLst/>
          </a:prstGeom>
        </p:spPr>
      </p:pic>
      <p:sp>
        <p:nvSpPr>
          <p:cNvPr id="7" name="Title 1"/>
          <p:cNvSpPr>
            <a:spLocks noGrp="1"/>
          </p:cNvSpPr>
          <p:nvPr userDrawn="1">
            <p:ph type="ctrTitle" hasCustomPrompt="1"/>
          </p:nvPr>
        </p:nvSpPr>
        <p:spPr>
          <a:xfrm>
            <a:off x="309204" y="4886325"/>
            <a:ext cx="7772400" cy="1470025"/>
          </a:xfrm>
        </p:spPr>
        <p:txBody>
          <a:bodyPr anchor="t">
            <a:normAutofit/>
          </a:bodyPr>
          <a:lstStyle>
            <a:lvl1pPr>
              <a:defRPr sz="3400">
                <a:solidFill>
                  <a:srgbClr val="DD4814"/>
                </a:solidFill>
                <a:latin typeface="Arial" pitchFamily="34" charset="0"/>
                <a:cs typeface="Arial" pitchFamily="34" charset="0"/>
              </a:defRPr>
            </a:lvl1pPr>
          </a:lstStyle>
          <a:p>
            <a:pPr algn="l"/>
            <a:r>
              <a:rPr lang="en-US" sz="3400">
                <a:solidFill>
                  <a:srgbClr val="E84814"/>
                </a:solidFill>
                <a:latin typeface="Arial"/>
                <a:cs typeface="Arial"/>
              </a:rPr>
              <a:t>Title for section divider</a:t>
            </a:r>
            <a:br>
              <a:rPr lang="en-US" sz="3400">
                <a:solidFill>
                  <a:srgbClr val="E84814"/>
                </a:solidFill>
                <a:latin typeface="Arial"/>
                <a:cs typeface="Arial"/>
              </a:rPr>
            </a:br>
            <a:r>
              <a:rPr lang="en-US" sz="3400">
                <a:solidFill>
                  <a:srgbClr val="E84814"/>
                </a:solidFill>
                <a:latin typeface="Arial"/>
                <a:cs typeface="Arial"/>
              </a:rPr>
              <a:t>Arial 34pt</a:t>
            </a:r>
          </a:p>
        </p:txBody>
      </p:sp>
      <p:pic>
        <p:nvPicPr>
          <p:cNvPr id="8" name="Picture 2" descr="K:\Advertising\Branding\Branding 2013\Logos\SMUD_4-Color Logo_Lg.png"/>
          <p:cNvPicPr>
            <a:picLocks noChangeAspect="1" noChangeArrowheads="1"/>
          </p:cNvPicPr>
          <p:nvPr userDrawn="1"/>
        </p:nvPicPr>
        <p:blipFill>
          <a:blip r:embed="rId3"/>
          <a:srcRect/>
          <a:stretch>
            <a:fillRect/>
          </a:stretch>
        </p:blipFill>
        <p:spPr bwMode="auto">
          <a:xfrm>
            <a:off x="7248524" y="6257924"/>
            <a:ext cx="1666875" cy="378679"/>
          </a:xfrm>
          <a:prstGeom prst="rect">
            <a:avLst/>
          </a:prstGeom>
          <a:noFill/>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Divider Option 2">
    <p:bg>
      <p:bgPr>
        <a:solidFill>
          <a:srgbClr val="DD4814"/>
        </a:solidFill>
        <a:effectLst/>
      </p:bgPr>
    </p:bg>
    <p:spTree>
      <p:nvGrpSpPr>
        <p:cNvPr id="1" name=""/>
        <p:cNvGrpSpPr/>
        <p:nvPr/>
      </p:nvGrpSpPr>
      <p:grpSpPr>
        <a:xfrm>
          <a:off x="0" y="0"/>
          <a:ext cx="0" cy="0"/>
          <a:chOff x="0" y="0"/>
          <a:chExt cx="0" cy="0"/>
        </a:xfrm>
      </p:grpSpPr>
      <p:pic>
        <p:nvPicPr>
          <p:cNvPr id="6" name="Picture 5" descr="0734-11 exports white wave bottom.png"/>
          <p:cNvPicPr>
            <a:picLocks noChangeAspect="1"/>
          </p:cNvPicPr>
          <p:nvPr userDrawn="1"/>
        </p:nvPicPr>
        <p:blipFill>
          <a:blip r:embed="rId2"/>
          <a:stretch>
            <a:fillRect/>
          </a:stretch>
        </p:blipFill>
        <p:spPr>
          <a:xfrm>
            <a:off x="304" y="3627335"/>
            <a:ext cx="9143391" cy="3230665"/>
          </a:xfrm>
          <a:prstGeom prst="rect">
            <a:avLst/>
          </a:prstGeom>
        </p:spPr>
      </p:pic>
      <p:sp>
        <p:nvSpPr>
          <p:cNvPr id="7" name="Title 1"/>
          <p:cNvSpPr>
            <a:spLocks noGrp="1"/>
          </p:cNvSpPr>
          <p:nvPr userDrawn="1">
            <p:ph type="ctrTitle" hasCustomPrompt="1"/>
          </p:nvPr>
        </p:nvSpPr>
        <p:spPr>
          <a:xfrm>
            <a:off x="309204" y="371475"/>
            <a:ext cx="7772400" cy="1470025"/>
          </a:xfrm>
        </p:spPr>
        <p:txBody>
          <a:bodyPr anchor="t">
            <a:normAutofit/>
          </a:bodyPr>
          <a:lstStyle>
            <a:lvl1pPr>
              <a:defRPr sz="3400">
                <a:solidFill>
                  <a:srgbClr val="FFFFFF"/>
                </a:solidFill>
                <a:latin typeface="Arial" pitchFamily="34" charset="0"/>
                <a:cs typeface="Arial" pitchFamily="34" charset="0"/>
              </a:defRPr>
            </a:lvl1pPr>
          </a:lstStyle>
          <a:p>
            <a:pPr algn="l"/>
            <a:r>
              <a:rPr lang="en-US" sz="3400">
                <a:solidFill>
                  <a:srgbClr val="E84814"/>
                </a:solidFill>
                <a:latin typeface="Arial"/>
                <a:cs typeface="Arial"/>
              </a:rPr>
              <a:t>Title for section divider</a:t>
            </a:r>
            <a:br>
              <a:rPr lang="en-US" sz="3400">
                <a:solidFill>
                  <a:srgbClr val="E84814"/>
                </a:solidFill>
                <a:latin typeface="Arial"/>
                <a:cs typeface="Arial"/>
              </a:rPr>
            </a:br>
            <a:r>
              <a:rPr lang="en-US" sz="3400">
                <a:solidFill>
                  <a:srgbClr val="E84814"/>
                </a:solidFill>
                <a:latin typeface="Arial"/>
                <a:cs typeface="Arial"/>
              </a:rPr>
              <a:t>Arial 34pt</a:t>
            </a:r>
          </a:p>
        </p:txBody>
      </p:sp>
      <p:pic>
        <p:nvPicPr>
          <p:cNvPr id="8" name="Picture 2" descr="K:\Advertising\Branding\Branding 2013\Logos\SMUD_4-Color Logo_Lg.png"/>
          <p:cNvPicPr>
            <a:picLocks noChangeAspect="1" noChangeArrowheads="1"/>
          </p:cNvPicPr>
          <p:nvPr userDrawn="1"/>
        </p:nvPicPr>
        <p:blipFill>
          <a:blip r:embed="rId3"/>
          <a:srcRect/>
          <a:stretch>
            <a:fillRect/>
          </a:stretch>
        </p:blipFill>
        <p:spPr bwMode="auto">
          <a:xfrm>
            <a:off x="7248524" y="6257924"/>
            <a:ext cx="1666875" cy="378679"/>
          </a:xfrm>
          <a:prstGeom prst="rect">
            <a:avLst/>
          </a:prstGeom>
          <a:noFill/>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genda Option 1">
    <p:spTree>
      <p:nvGrpSpPr>
        <p:cNvPr id="1" name=""/>
        <p:cNvGrpSpPr/>
        <p:nvPr/>
      </p:nvGrpSpPr>
      <p:grpSpPr>
        <a:xfrm>
          <a:off x="0" y="0"/>
          <a:ext cx="0" cy="0"/>
          <a:chOff x="0" y="0"/>
          <a:chExt cx="0" cy="0"/>
        </a:xfrm>
      </p:grpSpPr>
      <p:pic>
        <p:nvPicPr>
          <p:cNvPr id="5" name="Picture 4" descr="0734-11 dot ps PMS 7528 100lpi x 10in.jpg"/>
          <p:cNvPicPr>
            <a:picLocks noChangeAspect="1"/>
          </p:cNvPicPr>
          <p:nvPr userDrawn="1"/>
        </p:nvPicPr>
        <p:blipFill>
          <a:blip r:embed="rId2">
            <a:alphaModFix amt="50000"/>
          </a:blip>
          <a:stretch>
            <a:fillRect/>
          </a:stretch>
        </p:blipFill>
        <p:spPr>
          <a:xfrm>
            <a:off x="0" y="0"/>
            <a:ext cx="9144000" cy="6858000"/>
          </a:xfrm>
          <a:prstGeom prst="rect">
            <a:avLst/>
          </a:prstGeom>
        </p:spPr>
      </p:pic>
      <p:grpSp>
        <p:nvGrpSpPr>
          <p:cNvPr id="7" name="Group 6"/>
          <p:cNvGrpSpPr/>
          <p:nvPr userDrawn="1"/>
        </p:nvGrpSpPr>
        <p:grpSpPr>
          <a:xfrm>
            <a:off x="0" y="0"/>
            <a:ext cx="9144000" cy="6327501"/>
            <a:chOff x="0" y="0"/>
            <a:chExt cx="9144000" cy="6327501"/>
          </a:xfrm>
        </p:grpSpPr>
        <p:pic>
          <p:nvPicPr>
            <p:cNvPr id="6" name="Picture 5" descr="0734-11 exports white wave mask top.png"/>
            <p:cNvPicPr>
              <a:picLocks noChangeAspect="1"/>
            </p:cNvPicPr>
            <p:nvPr userDrawn="1"/>
          </p:nvPicPr>
          <p:blipFill>
            <a:blip r:embed="rId3"/>
            <a:stretch>
              <a:fillRect/>
            </a:stretch>
          </p:blipFill>
          <p:spPr>
            <a:xfrm>
              <a:off x="304" y="945092"/>
              <a:ext cx="9143391" cy="5382409"/>
            </a:xfrm>
            <a:prstGeom prst="rect">
              <a:avLst/>
            </a:prstGeom>
          </p:spPr>
        </p:pic>
        <p:sp>
          <p:nvSpPr>
            <p:cNvPr id="2" name="Rectangle 1"/>
            <p:cNvSpPr/>
            <p:nvPr userDrawn="1"/>
          </p:nvSpPr>
          <p:spPr>
            <a:xfrm>
              <a:off x="0" y="0"/>
              <a:ext cx="9144000" cy="9450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Date Placeholder 2"/>
          <p:cNvSpPr>
            <a:spLocks noGrp="1"/>
          </p:cNvSpPr>
          <p:nvPr>
            <p:ph type="dt" sz="half" idx="10"/>
          </p:nvPr>
        </p:nvSpPr>
        <p:spPr/>
        <p:txBody>
          <a:bodyPr/>
          <a:lstStyle/>
          <a:p>
            <a:fld id="{68C7707B-B1A6-4C8B-88F2-AAB4F4BB8952}" type="datetime1">
              <a:rPr lang="en-US" smtClean="0"/>
              <a:t>5/19/2021</a:t>
            </a:fld>
            <a:endParaRPr lang="en-US"/>
          </a:p>
        </p:txBody>
      </p:sp>
      <p:sp>
        <p:nvSpPr>
          <p:cNvPr id="4" name="Slide Number Placeholder 3"/>
          <p:cNvSpPr>
            <a:spLocks noGrp="1"/>
          </p:cNvSpPr>
          <p:nvPr>
            <p:ph type="sldNum" sz="quarter" idx="11"/>
          </p:nvPr>
        </p:nvSpPr>
        <p:spPr/>
        <p:txBody>
          <a:bodyPr/>
          <a:lstStyle/>
          <a:p>
            <a:fld id="{546C87ED-0213-A843-B214-D212A8CFC8F3}" type="slidenum">
              <a:rPr lang="en-US" smtClean="0"/>
              <a:pPr/>
              <a:t>‹#›</a:t>
            </a:fld>
            <a:endParaRPr lang="en-US"/>
          </a:p>
        </p:txBody>
      </p:sp>
      <p:sp>
        <p:nvSpPr>
          <p:cNvPr id="9" name="Subtitle 9"/>
          <p:cNvSpPr>
            <a:spLocks noGrp="1"/>
          </p:cNvSpPr>
          <p:nvPr userDrawn="1">
            <p:ph type="subTitle" idx="1" hasCustomPrompt="1"/>
          </p:nvPr>
        </p:nvSpPr>
        <p:spPr>
          <a:xfrm>
            <a:off x="309204" y="1702904"/>
            <a:ext cx="8291599" cy="4632325"/>
          </a:xfrm>
        </p:spPr>
        <p:txBody>
          <a:bodyPr anchor="t">
            <a:normAutofit/>
          </a:bodyPr>
          <a:lstStyle>
            <a:lvl1pPr>
              <a:defRPr sz="2800">
                <a:latin typeface="Arial" pitchFamily="34" charset="0"/>
                <a:cs typeface="Arial" pitchFamily="34" charset="0"/>
              </a:defRPr>
            </a:lvl1pPr>
          </a:lstStyle>
          <a:p>
            <a:pPr algn="l"/>
            <a:r>
              <a:rPr lang="en-US" sz="2800">
                <a:solidFill>
                  <a:srgbClr val="4A4A30"/>
                </a:solidFill>
                <a:latin typeface="Arial"/>
                <a:cs typeface="Arial"/>
              </a:rPr>
              <a:t>Topics (Arial 28pt)</a:t>
            </a:r>
          </a:p>
        </p:txBody>
      </p:sp>
      <p:pic>
        <p:nvPicPr>
          <p:cNvPr id="10" name="Picture 9" descr="0734-11 exports dot lines 3 colors.png"/>
          <p:cNvPicPr>
            <a:picLocks noChangeAspect="1"/>
          </p:cNvPicPr>
          <p:nvPr userDrawn="1"/>
        </p:nvPicPr>
        <p:blipFill>
          <a:blip r:embed="rId4"/>
          <a:srcRect t="92622" r="37776" b="-4055"/>
          <a:stretch>
            <a:fillRect/>
          </a:stretch>
        </p:blipFill>
        <p:spPr>
          <a:xfrm>
            <a:off x="309204" y="1405510"/>
            <a:ext cx="5139415" cy="114300"/>
          </a:xfrm>
          <a:prstGeom prst="rect">
            <a:avLst/>
          </a:prstGeom>
        </p:spPr>
      </p:pic>
      <p:sp>
        <p:nvSpPr>
          <p:cNvPr id="11" name="Title 1"/>
          <p:cNvSpPr>
            <a:spLocks noGrp="1"/>
          </p:cNvSpPr>
          <p:nvPr>
            <p:ph type="title" hasCustomPrompt="1"/>
          </p:nvPr>
        </p:nvSpPr>
        <p:spPr>
          <a:xfrm>
            <a:off x="309204" y="142875"/>
            <a:ext cx="8229600" cy="1143000"/>
          </a:xfrm>
        </p:spPr>
        <p:txBody>
          <a:bodyPr>
            <a:normAutofit/>
          </a:bodyPr>
          <a:lstStyle>
            <a:lvl1pPr marL="0" marR="0" indent="0" defTabSz="457200" rtl="0" eaLnBrk="1" fontAlgn="auto" latinLnBrk="0" hangingPunct="1">
              <a:lnSpc>
                <a:spcPct val="100000"/>
              </a:lnSpc>
              <a:spcBef>
                <a:spcPct val="0"/>
              </a:spcBef>
              <a:spcAft>
                <a:spcPts val="0"/>
              </a:spcAft>
              <a:tabLst/>
              <a:defRPr sz="3400">
                <a:solidFill>
                  <a:srgbClr val="EC6029"/>
                </a:solidFill>
                <a:latin typeface="Arial" pitchFamily="34" charset="0"/>
                <a:cs typeface="Arial" pitchFamily="34" charset="0"/>
              </a:defRPr>
            </a:lvl1pPr>
          </a:lstStyle>
          <a:p>
            <a:pPr marL="0" marR="0" lvl="0" indent="0" defTabSz="457200" rtl="0" eaLnBrk="1" fontAlgn="auto" latinLnBrk="0" hangingPunct="1">
              <a:lnSpc>
                <a:spcPct val="100000"/>
              </a:lnSpc>
              <a:spcBef>
                <a:spcPct val="0"/>
              </a:spcBef>
              <a:spcAft>
                <a:spcPts val="0"/>
              </a:spcAft>
              <a:tabLst/>
              <a:defRPr/>
            </a:pPr>
            <a:r>
              <a:rPr kumimoji="0" lang="en-US" sz="3400" b="0" i="0" u="none" strike="noStrike" kern="1200" cap="none" spc="0" normalizeH="0" baseline="0" noProof="0">
                <a:ln>
                  <a:noFill/>
                </a:ln>
                <a:solidFill>
                  <a:srgbClr val="4A4A30"/>
                </a:solidFill>
                <a:effectLst/>
                <a:uLnTx/>
                <a:uFillTx/>
                <a:latin typeface="Arial"/>
                <a:ea typeface="+mj-ea"/>
                <a:cs typeface="Arial"/>
              </a:rPr>
              <a:t>Contents/Agenda</a:t>
            </a:r>
            <a:br>
              <a:rPr kumimoji="0" lang="en-US" sz="3400" b="0" i="0" u="none" strike="noStrike" kern="1200" cap="none" spc="0" normalizeH="0" baseline="0" noProof="0">
                <a:ln>
                  <a:noFill/>
                </a:ln>
                <a:solidFill>
                  <a:srgbClr val="4A4A30"/>
                </a:solidFill>
                <a:effectLst/>
                <a:uLnTx/>
                <a:uFillTx/>
                <a:latin typeface="Arial"/>
                <a:ea typeface="+mj-ea"/>
                <a:cs typeface="Arial"/>
              </a:rPr>
            </a:br>
            <a:r>
              <a:rPr kumimoji="0" lang="en-US" sz="3400" b="0" i="0" u="none" strike="noStrike" kern="1200" cap="none" spc="0" normalizeH="0" baseline="0" noProof="0">
                <a:ln>
                  <a:noFill/>
                </a:ln>
                <a:solidFill>
                  <a:srgbClr val="4A4A30"/>
                </a:solidFill>
                <a:effectLst/>
                <a:uLnTx/>
                <a:uFillTx/>
                <a:latin typeface="Arial"/>
                <a:ea typeface="+mj-ea"/>
                <a:cs typeface="Arial"/>
              </a:rPr>
              <a:t>Arial 34pt</a:t>
            </a:r>
          </a:p>
        </p:txBody>
      </p:sp>
      <p:pic>
        <p:nvPicPr>
          <p:cNvPr id="13" name="Picture 2" descr="K:\Advertising\Branding\Branding 2013\Logos\SMUD_4-Color Logo_Lg.png"/>
          <p:cNvPicPr>
            <a:picLocks noChangeAspect="1" noChangeArrowheads="1"/>
          </p:cNvPicPr>
          <p:nvPr userDrawn="1"/>
        </p:nvPicPr>
        <p:blipFill>
          <a:blip r:embed="rId5"/>
          <a:srcRect/>
          <a:stretch>
            <a:fillRect/>
          </a:stretch>
        </p:blipFill>
        <p:spPr bwMode="auto">
          <a:xfrm>
            <a:off x="7248524" y="6257924"/>
            <a:ext cx="1666875" cy="378679"/>
          </a:xfrm>
          <a:prstGeom prst="rect">
            <a:avLst/>
          </a:prstGeom>
          <a:noFill/>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genda Option 2">
    <p:spTree>
      <p:nvGrpSpPr>
        <p:cNvPr id="1" name=""/>
        <p:cNvGrpSpPr/>
        <p:nvPr/>
      </p:nvGrpSpPr>
      <p:grpSpPr>
        <a:xfrm>
          <a:off x="0" y="0"/>
          <a:ext cx="0" cy="0"/>
          <a:chOff x="0" y="0"/>
          <a:chExt cx="0" cy="0"/>
        </a:xfrm>
      </p:grpSpPr>
      <p:pic>
        <p:nvPicPr>
          <p:cNvPr id="5" name="Picture 4" descr="0734-11 dot ps PMS 7528 100lpi x 10in.jpg"/>
          <p:cNvPicPr>
            <a:picLocks noChangeAspect="1"/>
          </p:cNvPicPr>
          <p:nvPr userDrawn="1"/>
        </p:nvPicPr>
        <p:blipFill>
          <a:blip r:embed="rId2">
            <a:alphaModFix amt="50000"/>
          </a:blip>
          <a:stretch>
            <a:fillRect/>
          </a:stretch>
        </p:blipFill>
        <p:spPr>
          <a:xfrm>
            <a:off x="0" y="0"/>
            <a:ext cx="9144000" cy="6858000"/>
          </a:xfrm>
          <a:prstGeom prst="rect">
            <a:avLst/>
          </a:prstGeom>
        </p:spPr>
      </p:pic>
      <p:pic>
        <p:nvPicPr>
          <p:cNvPr id="7" name="Picture 6" descr="0734-11 exports dot lines 3 colors.png"/>
          <p:cNvPicPr>
            <a:picLocks/>
          </p:cNvPicPr>
          <p:nvPr userDrawn="1"/>
        </p:nvPicPr>
        <p:blipFill>
          <a:blip r:embed="rId3"/>
          <a:srcRect t="92622" r="-2147" b="-4055"/>
          <a:stretch>
            <a:fillRect/>
          </a:stretch>
        </p:blipFill>
        <p:spPr>
          <a:xfrm>
            <a:off x="309204" y="1405510"/>
            <a:ext cx="8521231" cy="114300"/>
          </a:xfrm>
          <a:prstGeom prst="rect">
            <a:avLst/>
          </a:prstGeom>
        </p:spPr>
      </p:pic>
      <p:sp>
        <p:nvSpPr>
          <p:cNvPr id="10" name="Subtitle 9"/>
          <p:cNvSpPr>
            <a:spLocks noGrp="1"/>
          </p:cNvSpPr>
          <p:nvPr>
            <p:ph type="subTitle" idx="1" hasCustomPrompt="1"/>
          </p:nvPr>
        </p:nvSpPr>
        <p:spPr>
          <a:xfrm>
            <a:off x="309204" y="1702904"/>
            <a:ext cx="8291599" cy="4632325"/>
          </a:xfrm>
        </p:spPr>
        <p:txBody>
          <a:bodyPr anchor="t">
            <a:normAutofit/>
          </a:bodyPr>
          <a:lstStyle>
            <a:lvl1pPr>
              <a:defRPr sz="2800">
                <a:latin typeface="Arial" pitchFamily="34" charset="0"/>
                <a:cs typeface="Arial" pitchFamily="34" charset="0"/>
              </a:defRPr>
            </a:lvl1pPr>
          </a:lstStyle>
          <a:p>
            <a:pPr algn="l"/>
            <a:r>
              <a:rPr lang="en-US" sz="2800">
                <a:solidFill>
                  <a:srgbClr val="4A4A30"/>
                </a:solidFill>
                <a:latin typeface="Arial"/>
                <a:cs typeface="Arial"/>
              </a:rPr>
              <a:t>Topics (Arial 28pt)</a:t>
            </a:r>
          </a:p>
        </p:txBody>
      </p:sp>
      <p:sp>
        <p:nvSpPr>
          <p:cNvPr id="11" name="Title 1"/>
          <p:cNvSpPr>
            <a:spLocks noGrp="1"/>
          </p:cNvSpPr>
          <p:nvPr>
            <p:ph type="title" hasCustomPrompt="1"/>
          </p:nvPr>
        </p:nvSpPr>
        <p:spPr>
          <a:xfrm>
            <a:off x="309204" y="142875"/>
            <a:ext cx="8229600" cy="1143000"/>
          </a:xfrm>
        </p:spPr>
        <p:txBody>
          <a:bodyPr>
            <a:normAutofit/>
          </a:bodyPr>
          <a:lstStyle>
            <a:lvl1pPr marL="0" marR="0" indent="0" defTabSz="457200" rtl="0" eaLnBrk="1" fontAlgn="auto" latinLnBrk="0" hangingPunct="1">
              <a:lnSpc>
                <a:spcPct val="100000"/>
              </a:lnSpc>
              <a:spcBef>
                <a:spcPct val="0"/>
              </a:spcBef>
              <a:spcAft>
                <a:spcPts val="0"/>
              </a:spcAft>
              <a:tabLst/>
              <a:defRPr sz="3400">
                <a:solidFill>
                  <a:srgbClr val="EC6029"/>
                </a:solidFill>
                <a:latin typeface="Arial" pitchFamily="34" charset="0"/>
                <a:cs typeface="Arial" pitchFamily="34" charset="0"/>
              </a:defRPr>
            </a:lvl1pPr>
          </a:lstStyle>
          <a:p>
            <a:pPr marL="0" marR="0" lvl="0" indent="0" defTabSz="457200" rtl="0" eaLnBrk="1" fontAlgn="auto" latinLnBrk="0" hangingPunct="1">
              <a:lnSpc>
                <a:spcPct val="100000"/>
              </a:lnSpc>
              <a:spcBef>
                <a:spcPct val="0"/>
              </a:spcBef>
              <a:spcAft>
                <a:spcPts val="0"/>
              </a:spcAft>
              <a:tabLst/>
              <a:defRPr/>
            </a:pPr>
            <a:r>
              <a:rPr kumimoji="0" lang="en-US" sz="3400" b="0" i="0" u="none" strike="noStrike" kern="1200" cap="none" spc="0" normalizeH="0" baseline="0" noProof="0">
                <a:ln>
                  <a:noFill/>
                </a:ln>
                <a:solidFill>
                  <a:srgbClr val="4A4A30"/>
                </a:solidFill>
                <a:effectLst/>
                <a:uLnTx/>
                <a:uFillTx/>
                <a:latin typeface="Arial"/>
                <a:ea typeface="+mj-ea"/>
                <a:cs typeface="Arial"/>
              </a:rPr>
              <a:t>Contents/Agenda</a:t>
            </a:r>
            <a:br>
              <a:rPr kumimoji="0" lang="en-US" sz="3400" b="0" i="0" u="none" strike="noStrike" kern="1200" cap="none" spc="0" normalizeH="0" baseline="0" noProof="0">
                <a:ln>
                  <a:noFill/>
                </a:ln>
                <a:solidFill>
                  <a:srgbClr val="4A4A30"/>
                </a:solidFill>
                <a:effectLst/>
                <a:uLnTx/>
                <a:uFillTx/>
                <a:latin typeface="Arial"/>
                <a:ea typeface="+mj-ea"/>
                <a:cs typeface="Arial"/>
              </a:rPr>
            </a:br>
            <a:r>
              <a:rPr kumimoji="0" lang="en-US" sz="3400" b="0" i="0" u="none" strike="noStrike" kern="1200" cap="none" spc="0" normalizeH="0" baseline="0" noProof="0">
                <a:ln>
                  <a:noFill/>
                </a:ln>
                <a:solidFill>
                  <a:srgbClr val="4A4A30"/>
                </a:solidFill>
                <a:effectLst/>
                <a:uLnTx/>
                <a:uFillTx/>
                <a:latin typeface="Arial"/>
                <a:ea typeface="+mj-ea"/>
                <a:cs typeface="Arial"/>
              </a:rPr>
              <a:t>Arial 34pt</a:t>
            </a:r>
          </a:p>
        </p:txBody>
      </p:sp>
      <p:sp>
        <p:nvSpPr>
          <p:cNvPr id="12" name="Date Placeholder 3"/>
          <p:cNvSpPr>
            <a:spLocks noGrp="1"/>
          </p:cNvSpPr>
          <p:nvPr>
            <p:ph type="dt" sz="half" idx="10"/>
          </p:nvPr>
        </p:nvSpPr>
        <p:spPr>
          <a:xfrm>
            <a:off x="314324" y="6356350"/>
            <a:ext cx="885825" cy="289079"/>
          </a:xfrm>
        </p:spPr>
        <p:txBody>
          <a:bodyPr/>
          <a:lstStyle/>
          <a:p>
            <a:fld id="{1310D3E5-D962-49E1-9592-B2AC9F1899E3}" type="datetime1">
              <a:rPr lang="en-US" smtClean="0"/>
              <a:t>5/19/2021</a:t>
            </a:fld>
            <a:endParaRPr lang="en-US"/>
          </a:p>
        </p:txBody>
      </p:sp>
      <p:sp>
        <p:nvSpPr>
          <p:cNvPr id="14" name="Slide Number Placeholder 5"/>
          <p:cNvSpPr>
            <a:spLocks noGrp="1"/>
          </p:cNvSpPr>
          <p:nvPr>
            <p:ph type="sldNum" sz="quarter" idx="12"/>
          </p:nvPr>
        </p:nvSpPr>
        <p:spPr>
          <a:xfrm>
            <a:off x="1200150" y="6356350"/>
            <a:ext cx="521566" cy="289079"/>
          </a:xfrm>
        </p:spPr>
        <p:txBody>
          <a:bodyPr/>
          <a:lstStyle/>
          <a:p>
            <a:fld id="{546C87ED-0213-A843-B214-D212A8CFC8F3}" type="slidenum">
              <a:rPr lang="en-US" smtClean="0"/>
              <a:pPr/>
              <a:t>‹#›</a:t>
            </a:fld>
            <a:endParaRPr lang="en-US"/>
          </a:p>
        </p:txBody>
      </p:sp>
      <p:pic>
        <p:nvPicPr>
          <p:cNvPr id="9" name="Picture 2" descr="K:\Advertising\Branding\Branding 2013\Logos\SMUD_4-Color Logo_Lg.png"/>
          <p:cNvPicPr>
            <a:picLocks noChangeAspect="1" noChangeArrowheads="1"/>
          </p:cNvPicPr>
          <p:nvPr userDrawn="1"/>
        </p:nvPicPr>
        <p:blipFill>
          <a:blip r:embed="rId4"/>
          <a:srcRect/>
          <a:stretch>
            <a:fillRect/>
          </a:stretch>
        </p:blipFill>
        <p:spPr bwMode="auto">
          <a:xfrm>
            <a:off x="7248524" y="6257924"/>
            <a:ext cx="1666875" cy="378679"/>
          </a:xfrm>
          <a:prstGeom prst="rect">
            <a:avLst/>
          </a:prstGeom>
          <a:noFill/>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9204" y="274638"/>
            <a:ext cx="8377596" cy="1143000"/>
          </a:xfrm>
        </p:spPr>
        <p:txBody>
          <a:bodyPr/>
          <a:lstStyle>
            <a:lvl1pPr>
              <a:defRPr sz="4400">
                <a:solidFill>
                  <a:srgbClr val="DD4814"/>
                </a:solidFill>
              </a:defRPr>
            </a:lvl1pPr>
          </a:lstStyle>
          <a:p>
            <a:r>
              <a:rPr lang="en-US" sz="3400">
                <a:solidFill>
                  <a:srgbClr val="E84814"/>
                </a:solidFill>
                <a:latin typeface="Arial"/>
                <a:cs typeface="Arial"/>
              </a:rPr>
              <a:t>Insert slide title (on two lines if needed) Arial 34pt</a:t>
            </a:r>
            <a:endParaRPr lang="en-US"/>
          </a:p>
        </p:txBody>
      </p:sp>
      <p:sp>
        <p:nvSpPr>
          <p:cNvPr id="3" name="Content Placeholder 2"/>
          <p:cNvSpPr>
            <a:spLocks noGrp="1"/>
          </p:cNvSpPr>
          <p:nvPr>
            <p:ph idx="1" hasCustomPrompt="1"/>
          </p:nvPr>
        </p:nvSpPr>
        <p:spPr>
          <a:xfrm>
            <a:off x="309204" y="1600200"/>
            <a:ext cx="8377596" cy="4525963"/>
          </a:xfrm>
        </p:spPr>
        <p:txBody>
          <a:bodyPr/>
          <a:lstStyle>
            <a:lvl1pPr>
              <a:defRPr sz="3000">
                <a:solidFill>
                  <a:srgbClr val="514843"/>
                </a:solidFill>
              </a:defRPr>
            </a:lvl1pPr>
            <a:lvl2pPr>
              <a:defRPr sz="2600">
                <a:solidFill>
                  <a:srgbClr val="514843"/>
                </a:solidFill>
              </a:defRPr>
            </a:lvl2pPr>
            <a:lvl3pPr>
              <a:defRPr sz="2200">
                <a:solidFill>
                  <a:srgbClr val="514843"/>
                </a:solidFill>
              </a:defRPr>
            </a:lvl3pPr>
            <a:lvl4pPr>
              <a:defRPr sz="1800">
                <a:solidFill>
                  <a:srgbClr val="514843"/>
                </a:solidFill>
              </a:defRPr>
            </a:lvl4pPr>
            <a:lvl5pPr>
              <a:defRPr sz="1800">
                <a:solidFill>
                  <a:srgbClr val="514843"/>
                </a:solidFill>
              </a:defRPr>
            </a:lvl5pPr>
          </a:lstStyle>
          <a:p>
            <a:pPr lvl="0"/>
            <a:r>
              <a:rPr lang="en-US"/>
              <a:t>Click to edit Master text styles (Arial 30pt)</a:t>
            </a:r>
          </a:p>
          <a:p>
            <a:pPr lvl="1"/>
            <a:r>
              <a:rPr lang="en-US"/>
              <a:t>Second level (Arial 26pt)</a:t>
            </a:r>
          </a:p>
          <a:p>
            <a:pPr lvl="2"/>
            <a:r>
              <a:rPr lang="en-US"/>
              <a:t>Third level (Arial 22pt)</a:t>
            </a:r>
          </a:p>
          <a:p>
            <a:pPr lvl="3"/>
            <a:r>
              <a:rPr lang="en-US"/>
              <a:t>Fourth level (Arial 18pt)</a:t>
            </a:r>
          </a:p>
          <a:p>
            <a:pPr lvl="4"/>
            <a:r>
              <a:rPr lang="en-US"/>
              <a:t>Fifth level (Arial 18pt)</a:t>
            </a:r>
          </a:p>
        </p:txBody>
      </p:sp>
      <p:sp>
        <p:nvSpPr>
          <p:cNvPr id="4" name="Date Placeholder 3"/>
          <p:cNvSpPr>
            <a:spLocks noGrp="1"/>
          </p:cNvSpPr>
          <p:nvPr>
            <p:ph type="dt" sz="half" idx="10"/>
          </p:nvPr>
        </p:nvSpPr>
        <p:spPr/>
        <p:txBody>
          <a:bodyPr/>
          <a:lstStyle/>
          <a:p>
            <a:fld id="{5305C361-A40D-40BA-A86E-9E451DD64055}" type="datetime1">
              <a:rPr lang="en-US" smtClean="0"/>
              <a:t>5/19/2021</a:t>
            </a:fld>
            <a:endParaRPr lang="en-US"/>
          </a:p>
        </p:txBody>
      </p:sp>
      <p:sp>
        <p:nvSpPr>
          <p:cNvPr id="6" name="Slide Number Placeholder 5"/>
          <p:cNvSpPr>
            <a:spLocks noGrp="1"/>
          </p:cNvSpPr>
          <p:nvPr>
            <p:ph type="sldNum" sz="quarter" idx="12"/>
          </p:nvPr>
        </p:nvSpPr>
        <p:spPr/>
        <p:txBody>
          <a:bodyPr/>
          <a:lstStyle/>
          <a:p>
            <a:fld id="{546C87ED-0213-A843-B214-D212A8CFC8F3}" type="slidenum">
              <a:rPr lang="en-US" smtClean="0"/>
              <a:pPr/>
              <a:t>‹#›</a:t>
            </a:fld>
            <a:endParaRPr lang="en-US"/>
          </a:p>
        </p:txBody>
      </p:sp>
      <p:pic>
        <p:nvPicPr>
          <p:cNvPr id="7" name="Picture 6" descr="0734-11 exports dot lines 3 colors.png"/>
          <p:cNvPicPr>
            <a:picLocks/>
          </p:cNvPicPr>
          <p:nvPr userDrawn="1"/>
        </p:nvPicPr>
        <p:blipFill>
          <a:blip r:embed="rId2"/>
          <a:srcRect t="92622" r="-2147" b="-4055"/>
          <a:stretch>
            <a:fillRect/>
          </a:stretch>
        </p:blipFill>
        <p:spPr>
          <a:xfrm>
            <a:off x="309204" y="1405510"/>
            <a:ext cx="8521231" cy="1143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11" name="Content Placeholder 3"/>
          <p:cNvSpPr>
            <a:spLocks noGrp="1"/>
          </p:cNvSpPr>
          <p:nvPr>
            <p:ph sz="half" idx="2" hasCustomPrompt="1"/>
          </p:nvPr>
        </p:nvSpPr>
        <p:spPr>
          <a:xfrm>
            <a:off x="5181601" y="1724025"/>
            <a:ext cx="3962399" cy="4201629"/>
          </a:xfrm>
        </p:spPr>
        <p:txBody>
          <a:bodyPr anchor="ctr"/>
          <a:lstStyle>
            <a:lvl1pPr algn="ctr">
              <a:buNone/>
              <a:defRPr sz="2800" i="1" baseline="0">
                <a:solidFill>
                  <a:srgbClr val="E84814"/>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Insert photo here</a:t>
            </a:r>
          </a:p>
        </p:txBody>
      </p:sp>
      <p:sp>
        <p:nvSpPr>
          <p:cNvPr id="6" name="Title 1"/>
          <p:cNvSpPr>
            <a:spLocks noGrp="1"/>
          </p:cNvSpPr>
          <p:nvPr userDrawn="1">
            <p:ph type="ctrTitle" hasCustomPrompt="1"/>
          </p:nvPr>
        </p:nvSpPr>
        <p:spPr>
          <a:xfrm>
            <a:off x="309204" y="254001"/>
            <a:ext cx="7772400" cy="1151510"/>
          </a:xfrm>
        </p:spPr>
        <p:txBody>
          <a:bodyPr anchor="t">
            <a:normAutofit/>
          </a:bodyPr>
          <a:lstStyle>
            <a:lvl1pPr>
              <a:defRPr sz="3400">
                <a:solidFill>
                  <a:srgbClr val="DD4814"/>
                </a:solidFill>
                <a:latin typeface="Arial" pitchFamily="34" charset="0"/>
                <a:cs typeface="Arial" pitchFamily="34" charset="0"/>
              </a:defRPr>
            </a:lvl1pPr>
          </a:lstStyle>
          <a:p>
            <a:pPr algn="l"/>
            <a:r>
              <a:rPr lang="en-US" sz="3400">
                <a:solidFill>
                  <a:srgbClr val="E84814"/>
                </a:solidFill>
                <a:latin typeface="Arial"/>
                <a:cs typeface="Arial"/>
              </a:rPr>
              <a:t>Insert slide title (on two lines if needed) Arial 34pt</a:t>
            </a:r>
          </a:p>
        </p:txBody>
      </p:sp>
      <p:sp>
        <p:nvSpPr>
          <p:cNvPr id="7" name="Subtitle 9"/>
          <p:cNvSpPr>
            <a:spLocks noGrp="1"/>
          </p:cNvSpPr>
          <p:nvPr userDrawn="1">
            <p:ph type="subTitle" idx="1" hasCustomPrompt="1"/>
          </p:nvPr>
        </p:nvSpPr>
        <p:spPr>
          <a:xfrm>
            <a:off x="309205" y="1721954"/>
            <a:ext cx="4872396" cy="4203700"/>
          </a:xfrm>
        </p:spPr>
        <p:txBody>
          <a:bodyPr anchor="t">
            <a:normAutofit/>
          </a:bodyPr>
          <a:lstStyle>
            <a:lvl1pPr>
              <a:defRPr sz="2800">
                <a:latin typeface="Arial" pitchFamily="34" charset="0"/>
                <a:cs typeface="Arial" pitchFamily="34" charset="0"/>
              </a:defRPr>
            </a:lvl1pPr>
          </a:lstStyle>
          <a:p>
            <a:pPr algn="l"/>
            <a:r>
              <a:rPr lang="en-US" sz="2800">
                <a:solidFill>
                  <a:srgbClr val="4A4A30"/>
                </a:solidFill>
                <a:latin typeface="Arial"/>
                <a:cs typeface="Arial"/>
              </a:rPr>
              <a:t>Insert body text here (Arial 28pt)</a:t>
            </a:r>
          </a:p>
        </p:txBody>
      </p:sp>
      <p:pic>
        <p:nvPicPr>
          <p:cNvPr id="10" name="Picture 9" descr="0734-11 exports dot lines 3 colors.png"/>
          <p:cNvPicPr>
            <a:picLocks/>
          </p:cNvPicPr>
          <p:nvPr userDrawn="1"/>
        </p:nvPicPr>
        <p:blipFill>
          <a:blip r:embed="rId2"/>
          <a:srcRect t="92622" r="-2147" b="-4055"/>
          <a:stretch>
            <a:fillRect/>
          </a:stretch>
        </p:blipFill>
        <p:spPr>
          <a:xfrm>
            <a:off x="309204" y="1405510"/>
            <a:ext cx="8521231" cy="114300"/>
          </a:xfrm>
          <a:prstGeom prst="rect">
            <a:avLst/>
          </a:prstGeom>
        </p:spPr>
      </p:pic>
      <p:sp>
        <p:nvSpPr>
          <p:cNvPr id="9" name="Date Placeholder 3"/>
          <p:cNvSpPr>
            <a:spLocks noGrp="1"/>
          </p:cNvSpPr>
          <p:nvPr>
            <p:ph type="dt" sz="half" idx="10"/>
          </p:nvPr>
        </p:nvSpPr>
        <p:spPr>
          <a:xfrm>
            <a:off x="314324" y="6356350"/>
            <a:ext cx="885825" cy="289079"/>
          </a:xfrm>
        </p:spPr>
        <p:txBody>
          <a:bodyPr/>
          <a:lstStyle/>
          <a:p>
            <a:fld id="{D1AFFC49-4A27-496C-B71D-2CBBCE759313}" type="datetime1">
              <a:rPr lang="en-US" smtClean="0"/>
              <a:t>5/19/2021</a:t>
            </a:fld>
            <a:endParaRPr lang="en-US"/>
          </a:p>
        </p:txBody>
      </p:sp>
      <p:sp>
        <p:nvSpPr>
          <p:cNvPr id="13" name="Slide Number Placeholder 5"/>
          <p:cNvSpPr>
            <a:spLocks noGrp="1"/>
          </p:cNvSpPr>
          <p:nvPr>
            <p:ph type="sldNum" sz="quarter" idx="12"/>
          </p:nvPr>
        </p:nvSpPr>
        <p:spPr>
          <a:xfrm>
            <a:off x="1200150" y="6356350"/>
            <a:ext cx="521566" cy="289079"/>
          </a:xfrm>
        </p:spPr>
        <p:txBody>
          <a:bodyPr/>
          <a:lstStyle/>
          <a:p>
            <a:fld id="{546C87ED-0213-A843-B214-D212A8CFC8F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9"/>
          <p:cNvSpPr>
            <a:spLocks noGrp="1"/>
          </p:cNvSpPr>
          <p:nvPr>
            <p:ph type="body" sz="quarter" idx="12" hasCustomPrompt="1"/>
          </p:nvPr>
        </p:nvSpPr>
        <p:spPr>
          <a:xfrm>
            <a:off x="309563" y="1705987"/>
            <a:ext cx="3932237" cy="4247138"/>
          </a:xfrm>
        </p:spPr>
        <p:txBody>
          <a:bodyPr>
            <a:normAutofit/>
          </a:bodyPr>
          <a:lstStyle>
            <a:lvl1pPr marL="0" indent="0">
              <a:buNone/>
              <a:defRPr sz="2400"/>
            </a:lvl1pPr>
            <a:lvl2pPr marL="0" indent="0">
              <a:buNone/>
              <a:defRPr/>
            </a:lvl2pPr>
            <a:lvl3pPr marL="0" indent="0">
              <a:buNone/>
              <a:defRPr/>
            </a:lvl3pPr>
            <a:lvl4pPr marL="0" indent="0">
              <a:buNone/>
              <a:defRPr/>
            </a:lvl4pPr>
            <a:lvl5pPr marL="0" indent="0">
              <a:buNone/>
              <a:defRPr/>
            </a:lvl5pPr>
          </a:lstStyle>
          <a:p>
            <a:pPr lvl="0"/>
            <a:r>
              <a:rPr lang="en-US"/>
              <a:t>Click to edit Master text styles (Arial 24 pt)</a:t>
            </a:r>
          </a:p>
        </p:txBody>
      </p:sp>
      <p:pic>
        <p:nvPicPr>
          <p:cNvPr id="5" name="Picture 4" descr="0734-11 dot ps PMS 7528 100lpi x 10in.jpg"/>
          <p:cNvPicPr>
            <a:picLocks noChangeAspect="1"/>
          </p:cNvPicPr>
          <p:nvPr userDrawn="1"/>
        </p:nvPicPr>
        <p:blipFill>
          <a:blip r:embed="rId2">
            <a:alphaModFix amt="50000"/>
          </a:blip>
          <a:srcRect l="50000" t="22546" r="4352" b="12407"/>
          <a:stretch>
            <a:fillRect/>
          </a:stretch>
        </p:blipFill>
        <p:spPr>
          <a:xfrm>
            <a:off x="4241800" y="1612892"/>
            <a:ext cx="4428067" cy="4460882"/>
          </a:xfrm>
          <a:prstGeom prst="rect">
            <a:avLst/>
          </a:prstGeom>
        </p:spPr>
      </p:pic>
      <p:sp>
        <p:nvSpPr>
          <p:cNvPr id="6" name="Title 1"/>
          <p:cNvSpPr>
            <a:spLocks noGrp="1"/>
          </p:cNvSpPr>
          <p:nvPr userDrawn="1">
            <p:ph type="ctrTitle" idx="4294967295" hasCustomPrompt="1"/>
          </p:nvPr>
        </p:nvSpPr>
        <p:spPr>
          <a:xfrm>
            <a:off x="309204" y="254001"/>
            <a:ext cx="7772400" cy="1155700"/>
          </a:xfrm>
        </p:spPr>
        <p:txBody>
          <a:bodyPr anchor="t">
            <a:normAutofit/>
          </a:bodyPr>
          <a:lstStyle>
            <a:lvl1pPr>
              <a:defRPr>
                <a:solidFill>
                  <a:srgbClr val="DD4814"/>
                </a:solidFill>
              </a:defRPr>
            </a:lvl1pPr>
          </a:lstStyle>
          <a:p>
            <a:r>
              <a:rPr lang="en-US" sz="3400">
                <a:solidFill>
                  <a:srgbClr val="E84814"/>
                </a:solidFill>
                <a:latin typeface="Arial"/>
                <a:cs typeface="Arial"/>
              </a:rPr>
              <a:t>Insert slide title (on two lines if needed) Arial 34pt</a:t>
            </a:r>
            <a:endParaRPr lang="en-US" sz="3400">
              <a:latin typeface="Arial"/>
              <a:cs typeface="Arial"/>
            </a:endParaRPr>
          </a:p>
        </p:txBody>
      </p:sp>
      <p:sp>
        <p:nvSpPr>
          <p:cNvPr id="7" name="Subtitle 14"/>
          <p:cNvSpPr>
            <a:spLocks noGrp="1"/>
          </p:cNvSpPr>
          <p:nvPr userDrawn="1">
            <p:ph type="subTitle" idx="4294967295" hasCustomPrompt="1"/>
          </p:nvPr>
        </p:nvSpPr>
        <p:spPr>
          <a:xfrm>
            <a:off x="4318000" y="1705987"/>
            <a:ext cx="4351867" cy="4247138"/>
          </a:xfrm>
        </p:spPr>
        <p:txBody>
          <a:bodyPr>
            <a:normAutofit/>
          </a:bodyPr>
          <a:lstStyle>
            <a:lvl3pPr>
              <a:defRPr sz="1800"/>
            </a:lvl3pPr>
          </a:lstStyle>
          <a:p>
            <a:pPr marL="342900" lvl="0" indent="-342900" algn="l">
              <a:buFont typeface="Arial"/>
              <a:buChar char="•"/>
              <a:defRPr/>
            </a:pPr>
            <a:r>
              <a:rPr lang="en-US" sz="2200">
                <a:solidFill>
                  <a:srgbClr val="4A4A30"/>
                </a:solidFill>
              </a:rPr>
              <a:t>Leadership Level 1   Arial 22pt</a:t>
            </a:r>
          </a:p>
          <a:p>
            <a:pPr marL="742950" lvl="1" indent="-285750" algn="l">
              <a:buFont typeface="Arial"/>
              <a:buChar char="–"/>
            </a:pPr>
            <a:r>
              <a:rPr lang="en-US" sz="2000">
                <a:solidFill>
                  <a:srgbClr val="4A4A30"/>
                </a:solidFill>
              </a:rPr>
              <a:t>Second level           Arial 20pt </a:t>
            </a:r>
          </a:p>
          <a:p>
            <a:pPr marL="1143000" lvl="2" indent="-228600" algn="l">
              <a:buFont typeface="Arial"/>
              <a:buChar char="•"/>
              <a:defRPr/>
            </a:pPr>
            <a:r>
              <a:rPr lang="en-US" sz="1600">
                <a:solidFill>
                  <a:srgbClr val="4A4A30"/>
                </a:solidFill>
                <a:latin typeface="Arial"/>
                <a:cs typeface="Arial"/>
              </a:rPr>
              <a:t>Third level                  Arial 16 pt</a:t>
            </a:r>
          </a:p>
          <a:p>
            <a:pPr marL="1600200" lvl="3" indent="-228600" algn="l">
              <a:buFont typeface="Arial"/>
              <a:buChar char="–"/>
            </a:pPr>
            <a:r>
              <a:rPr lang="en-US" sz="1600">
                <a:solidFill>
                  <a:srgbClr val="4A4A30"/>
                </a:solidFill>
              </a:rPr>
              <a:t>Fourth level        Arial 16 pt</a:t>
            </a:r>
            <a:endParaRPr lang="en-US" sz="1600">
              <a:solidFill>
                <a:srgbClr val="4A4A30"/>
              </a:solidFill>
              <a:latin typeface="Arial"/>
              <a:cs typeface="Arial"/>
            </a:endParaRPr>
          </a:p>
          <a:p>
            <a:pPr marL="2057400" lvl="4" indent="-228600" algn="l">
              <a:buFont typeface="Arial"/>
              <a:buChar char="•"/>
            </a:pPr>
            <a:r>
              <a:rPr lang="en-US" sz="1600">
                <a:solidFill>
                  <a:srgbClr val="4A4A30"/>
                </a:solidFill>
                <a:latin typeface="Arial"/>
                <a:cs typeface="Arial"/>
              </a:rPr>
              <a:t>Fifth </a:t>
            </a:r>
            <a:r>
              <a:rPr lang="en-US" sz="1600">
                <a:solidFill>
                  <a:srgbClr val="4A4A30"/>
                </a:solidFill>
              </a:rPr>
              <a:t>level    Arial 16 pt</a:t>
            </a:r>
          </a:p>
          <a:p>
            <a:pPr algn="l">
              <a:buFont typeface="Arial"/>
              <a:buChar char="•"/>
            </a:pPr>
            <a:endParaRPr lang="en-US"/>
          </a:p>
        </p:txBody>
      </p:sp>
      <p:sp>
        <p:nvSpPr>
          <p:cNvPr id="11" name="Date Placeholder 3"/>
          <p:cNvSpPr>
            <a:spLocks noGrp="1"/>
          </p:cNvSpPr>
          <p:nvPr>
            <p:ph type="dt" sz="half" idx="10"/>
          </p:nvPr>
        </p:nvSpPr>
        <p:spPr>
          <a:xfrm>
            <a:off x="314324" y="6356350"/>
            <a:ext cx="885825" cy="289079"/>
          </a:xfrm>
        </p:spPr>
        <p:txBody>
          <a:bodyPr/>
          <a:lstStyle/>
          <a:p>
            <a:fld id="{452B33FD-AA6C-456C-A514-249E9434ABF5}" type="datetime1">
              <a:rPr lang="en-US" smtClean="0"/>
              <a:t>5/19/2021</a:t>
            </a:fld>
            <a:endParaRPr lang="en-US"/>
          </a:p>
        </p:txBody>
      </p:sp>
      <p:sp>
        <p:nvSpPr>
          <p:cNvPr id="13" name="Slide Number Placeholder 5"/>
          <p:cNvSpPr>
            <a:spLocks noGrp="1"/>
          </p:cNvSpPr>
          <p:nvPr>
            <p:ph type="sldNum" sz="quarter" idx="13"/>
          </p:nvPr>
        </p:nvSpPr>
        <p:spPr>
          <a:xfrm>
            <a:off x="1200150" y="6356350"/>
            <a:ext cx="521566" cy="289079"/>
          </a:xfrm>
        </p:spPr>
        <p:txBody>
          <a:bodyPr/>
          <a:lstStyle/>
          <a:p>
            <a:fld id="{546C87ED-0213-A843-B214-D212A8CFC8F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324" y="274638"/>
            <a:ext cx="8353425"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14324" y="1600200"/>
            <a:ext cx="8353425"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14324" y="6356350"/>
            <a:ext cx="885825" cy="289079"/>
          </a:xfrm>
          <a:prstGeom prst="rect">
            <a:avLst/>
          </a:prstGeom>
        </p:spPr>
        <p:txBody>
          <a:bodyPr vert="horz" lIns="91440" tIns="45720" rIns="91440" bIns="45720" rtlCol="0" anchor="ctr"/>
          <a:lstStyle>
            <a:lvl1pPr algn="l">
              <a:defRPr sz="1200">
                <a:solidFill>
                  <a:schemeClr val="tx1">
                    <a:tint val="75000"/>
                  </a:schemeClr>
                </a:solidFill>
              </a:defRPr>
            </a:lvl1pPr>
          </a:lstStyle>
          <a:p>
            <a:fld id="{959AC7CE-EC1F-47AF-8278-23D2D32217CF}" type="datetime1">
              <a:rPr lang="en-US" smtClean="0"/>
              <a:t>5/19/2021</a:t>
            </a:fld>
            <a:endParaRPr lang="en-US"/>
          </a:p>
        </p:txBody>
      </p:sp>
      <p:sp>
        <p:nvSpPr>
          <p:cNvPr id="6" name="Slide Number Placeholder 5"/>
          <p:cNvSpPr>
            <a:spLocks noGrp="1"/>
          </p:cNvSpPr>
          <p:nvPr>
            <p:ph type="sldNum" sz="quarter" idx="4"/>
          </p:nvPr>
        </p:nvSpPr>
        <p:spPr>
          <a:xfrm>
            <a:off x="1200150" y="6356350"/>
            <a:ext cx="521566" cy="289079"/>
          </a:xfrm>
          <a:prstGeom prst="rect">
            <a:avLst/>
          </a:prstGeom>
        </p:spPr>
        <p:txBody>
          <a:bodyPr vert="horz" lIns="91440" tIns="45720" rIns="91440" bIns="45720" rtlCol="0" anchor="ctr"/>
          <a:lstStyle>
            <a:lvl1pPr algn="r">
              <a:defRPr sz="1200">
                <a:solidFill>
                  <a:schemeClr val="tx1">
                    <a:tint val="75000"/>
                  </a:schemeClr>
                </a:solidFill>
              </a:defRPr>
            </a:lvl1pPr>
          </a:lstStyle>
          <a:p>
            <a:fld id="{546C87ED-0213-A843-B214-D212A8CFC8F3}" type="slidenum">
              <a:rPr lang="en-US" smtClean="0"/>
              <a:pPr/>
              <a:t>‹#›</a:t>
            </a:fld>
            <a:endParaRPr lang="en-US"/>
          </a:p>
        </p:txBody>
      </p:sp>
      <p:pic>
        <p:nvPicPr>
          <p:cNvPr id="7" name="Picture 6" descr="0734-11 exports dot lines 3 colors.png"/>
          <p:cNvPicPr>
            <a:picLocks/>
          </p:cNvPicPr>
          <p:nvPr userDrawn="1"/>
        </p:nvPicPr>
        <p:blipFill>
          <a:blip r:embed="rId17"/>
          <a:srcRect t="92622" r="-2147" b="-4055"/>
          <a:stretch>
            <a:fillRect/>
          </a:stretch>
        </p:blipFill>
        <p:spPr>
          <a:xfrm>
            <a:off x="309204" y="1405510"/>
            <a:ext cx="8521231" cy="114300"/>
          </a:xfrm>
          <a:prstGeom prst="rect">
            <a:avLst/>
          </a:prstGeom>
        </p:spPr>
      </p:pic>
      <p:pic>
        <p:nvPicPr>
          <p:cNvPr id="12" name="Picture 2" descr="K:\Advertising\Branding\Branding 2013\Logos\SMUD_4-Color Logo_Lg.png"/>
          <p:cNvPicPr>
            <a:picLocks noChangeAspect="1" noChangeArrowheads="1"/>
          </p:cNvPicPr>
          <p:nvPr userDrawn="1"/>
        </p:nvPicPr>
        <p:blipFill>
          <a:blip r:embed="rId18"/>
          <a:srcRect/>
          <a:stretch>
            <a:fillRect/>
          </a:stretch>
        </p:blipFill>
        <p:spPr bwMode="auto">
          <a:xfrm>
            <a:off x="7248524" y="6257924"/>
            <a:ext cx="1666875" cy="378679"/>
          </a:xfrm>
          <a:prstGeom prst="rect">
            <a:avLst/>
          </a:prstGeom>
          <a:noFill/>
        </p:spPr>
      </p:pic>
    </p:spTree>
  </p:cSld>
  <p:clrMap bg1="lt1" tx1="dk1" bg2="lt2" tx2="dk2" accent1="accent1" accent2="accent2" accent3="accent3" accent4="accent4" accent5="accent5" accent6="accent6" hlink="hlink" folHlink="folHlink"/>
  <p:sldLayoutIdLst>
    <p:sldLayoutId id="2147483716" r:id="rId1"/>
    <p:sldLayoutId id="2147483725" r:id="rId2"/>
    <p:sldLayoutId id="2147483717" r:id="rId3"/>
    <p:sldLayoutId id="2147483728" r:id="rId4"/>
    <p:sldLayoutId id="2147483718" r:id="rId5"/>
    <p:sldLayoutId id="2147483726" r:id="rId6"/>
    <p:sldLayoutId id="2147483720" r:id="rId7"/>
    <p:sldLayoutId id="2147483719" r:id="rId8"/>
    <p:sldLayoutId id="2147483727" r:id="rId9"/>
    <p:sldLayoutId id="2147483721" r:id="rId10"/>
    <p:sldLayoutId id="2147483722" r:id="rId11"/>
    <p:sldLayoutId id="2147483723" r:id="rId12"/>
    <p:sldLayoutId id="2147483710" r:id="rId13"/>
    <p:sldLayoutId id="2147483709" r:id="rId14"/>
    <p:sldLayoutId id="2147483729" r:id="rId15"/>
  </p:sldLayoutIdLst>
  <p:hf hdr="0" ftr="0" dt="0"/>
  <p:txStyles>
    <p:titleStyle>
      <a:lvl1pPr algn="l" defTabSz="457200" rtl="0" eaLnBrk="1" latinLnBrk="0" hangingPunct="1">
        <a:spcBef>
          <a:spcPct val="0"/>
        </a:spcBef>
        <a:buNone/>
        <a:defRPr sz="4400" b="0" i="0" kern="1200">
          <a:solidFill>
            <a:srgbClr val="DD4814"/>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b="0" i="0" kern="1200">
          <a:solidFill>
            <a:srgbClr val="4A4A30"/>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4A4A30"/>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4A4A30"/>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4A4A30"/>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4A4A3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8.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9.png"/><Relationship Id="rId7" Type="http://schemas.openxmlformats.org/officeDocument/2006/relationships/diagramQuickStyle" Target="../diagrams/quickStyle2.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4" Type="http://schemas.microsoft.com/office/2007/relationships/hdphoto" Target="../media/hdphoto1.wdp"/><Relationship Id="rId9" Type="http://schemas.microsoft.com/office/2007/relationships/diagramDrawing" Target="../diagrams/drawing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1.png"/><Relationship Id="rId7" Type="http://schemas.openxmlformats.org/officeDocument/2006/relationships/diagramQuickStyle" Target="../diagrams/quickStyle3.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2.png"/><Relationship Id="rId9" Type="http://schemas.microsoft.com/office/2007/relationships/diagramDrawing" Target="../diagrams/drawing3.xml"/></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000  R E N E W A B L E S\00  PHOTOS &amp; MEDIA\Solano 3\Solano 3 Aerial Photos - 2012\Turbine String.jpg"/>
          <p:cNvPicPr>
            <a:picLocks noChangeAspect="1" noChangeArrowheads="1"/>
          </p:cNvPicPr>
          <p:nvPr/>
        </p:nvPicPr>
        <p:blipFill rotWithShape="1">
          <a:blip r:embed="rId3">
            <a:extLst>
              <a:ext uri="{28A0092B-C50C-407E-A947-70E740481C1C}">
                <a14:useLocalDpi xmlns:a14="http://schemas.microsoft.com/office/drawing/2010/main" val="0"/>
              </a:ext>
            </a:extLst>
          </a:blip>
          <a:srcRect t="25738"/>
          <a:stretch/>
        </p:blipFill>
        <p:spPr bwMode="auto">
          <a:xfrm>
            <a:off x="-17463" y="1620265"/>
            <a:ext cx="9115791" cy="456946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7" descr="0734-11 orange wave bottom mask.png"/>
          <p:cNvPicPr preferRelativeResize="0">
            <a:picLocks/>
          </p:cNvPicPr>
          <p:nvPr/>
        </p:nvPicPr>
        <p:blipFill rotWithShape="1">
          <a:blip r:embed="rId4"/>
          <a:srcRect l="9444" t="3424" r="9668" b="16061"/>
          <a:stretch/>
        </p:blipFill>
        <p:spPr bwMode="auto">
          <a:xfrm>
            <a:off x="0" y="3877609"/>
            <a:ext cx="9161463" cy="2961676"/>
          </a:xfrm>
          <a:prstGeom prst="rect">
            <a:avLst/>
          </a:prstGeom>
          <a:noFill/>
          <a:ln w="9525">
            <a:noFill/>
            <a:miter lim="800000"/>
            <a:headEnd/>
            <a:tailEnd/>
          </a:ln>
        </p:spPr>
      </p:pic>
      <p:sp>
        <p:nvSpPr>
          <p:cNvPr id="2052" name="Title 1"/>
          <p:cNvSpPr>
            <a:spLocks noGrp="1"/>
          </p:cNvSpPr>
          <p:nvPr>
            <p:ph type="ctrTitle"/>
          </p:nvPr>
        </p:nvSpPr>
        <p:spPr>
          <a:xfrm>
            <a:off x="271593" y="290702"/>
            <a:ext cx="8595354" cy="864452"/>
          </a:xfrm>
        </p:spPr>
        <p:txBody>
          <a:bodyPr anchor="t">
            <a:normAutofit fontScale="90000"/>
          </a:bodyPr>
          <a:lstStyle/>
          <a:p>
            <a:pPr>
              <a:spcBef>
                <a:spcPts val="0"/>
              </a:spcBef>
              <a:spcAft>
                <a:spcPts val="1200"/>
              </a:spcAft>
            </a:pPr>
            <a:r>
              <a:rPr lang="en-US" sz="3800" b="1">
                <a:solidFill>
                  <a:srgbClr val="D52B1E"/>
                </a:solidFill>
              </a:rPr>
              <a:t>Solano 4 Wind Project</a:t>
            </a:r>
            <a:br>
              <a:rPr lang="en-US" sz="3800">
                <a:solidFill>
                  <a:srgbClr val="D52B1E"/>
                </a:solidFill>
              </a:rPr>
            </a:br>
            <a:r>
              <a:rPr lang="en-US" sz="2700">
                <a:solidFill>
                  <a:srgbClr val="D52B1E"/>
                </a:solidFill>
              </a:rPr>
              <a:t>Solano County ALUC Consistency Determination Review</a:t>
            </a:r>
            <a:br>
              <a:rPr lang="en-US" sz="3800">
                <a:solidFill>
                  <a:srgbClr val="D52B1E"/>
                </a:solidFill>
              </a:rPr>
            </a:br>
            <a:r>
              <a:rPr lang="en-US" sz="2000">
                <a:solidFill>
                  <a:srgbClr val="D52B1E"/>
                </a:solidFill>
              </a:rPr>
              <a:t>May 20, 2021</a:t>
            </a:r>
            <a:br>
              <a:rPr lang="en-US" sz="2800">
                <a:latin typeface="Arial" charset="0"/>
                <a:cs typeface="Arial" charset="0"/>
              </a:rPr>
            </a:br>
            <a:br>
              <a:rPr lang="en-US">
                <a:latin typeface="Arial" charset="0"/>
                <a:cs typeface="Arial" charset="0"/>
              </a:rPr>
            </a:br>
            <a:br>
              <a:rPr lang="en-US" sz="3200">
                <a:ln w="10160">
                  <a:solidFill>
                    <a:schemeClr val="accent1"/>
                  </a:solidFill>
                  <a:prstDash val="solid"/>
                </a:ln>
                <a:effectLst>
                  <a:outerShdw blurRad="38100" dist="32000" dir="5400000" algn="tl">
                    <a:srgbClr val="000000">
                      <a:alpha val="30000"/>
                    </a:srgbClr>
                  </a:outerShdw>
                </a:effectLst>
                <a:latin typeface="Arial" charset="0"/>
                <a:cs typeface="Arial" charset="0"/>
              </a:rPr>
            </a:br>
            <a:br>
              <a:rPr lang="en-US" sz="3200">
                <a:latin typeface="Arial" charset="0"/>
                <a:cs typeface="Arial" charset="0"/>
              </a:rPr>
            </a:br>
            <a:br>
              <a:rPr lang="en-US" sz="3200">
                <a:latin typeface="Arial" charset="0"/>
                <a:cs typeface="Arial" charset="0"/>
              </a:rPr>
            </a:br>
            <a:endParaRPr lang="en-US" sz="1800">
              <a:solidFill>
                <a:srgbClr val="FFFFFF"/>
              </a:solidFill>
              <a:latin typeface="Arial" charset="0"/>
              <a:cs typeface="Arial" charset="0"/>
            </a:endParaRPr>
          </a:p>
        </p:txBody>
      </p:sp>
      <p:sp>
        <p:nvSpPr>
          <p:cNvPr id="2053" name="TextBox 11"/>
          <p:cNvSpPr txBox="1">
            <a:spLocks noChangeArrowheads="1"/>
          </p:cNvSpPr>
          <p:nvPr/>
        </p:nvSpPr>
        <p:spPr bwMode="auto">
          <a:xfrm>
            <a:off x="309565" y="6278563"/>
            <a:ext cx="3386137" cy="369332"/>
          </a:xfrm>
          <a:prstGeom prst="rect">
            <a:avLst/>
          </a:prstGeom>
          <a:noFill/>
          <a:ln w="9525">
            <a:noFill/>
            <a:miter lim="800000"/>
            <a:headEnd/>
            <a:tailEnd/>
          </a:ln>
        </p:spPr>
        <p:txBody>
          <a:bodyPr>
            <a:spAutoFit/>
          </a:bodyPr>
          <a:lstStyle/>
          <a:p>
            <a:r>
              <a:rPr lang="en-US">
                <a:solidFill>
                  <a:srgbClr val="89898E"/>
                </a:solidFill>
                <a:cs typeface="Arial" charset="0"/>
              </a:rPr>
              <a:t>Powering forward. Together.</a:t>
            </a:r>
            <a:r>
              <a:rPr lang="en-US" sz="1200">
                <a:solidFill>
                  <a:srgbClr val="89898E"/>
                </a:solidFill>
                <a:cs typeface="Arial" charset="0"/>
              </a:rPr>
              <a:t> </a:t>
            </a:r>
            <a:r>
              <a:rPr lang="en-US" sz="1200" baseline="30000">
                <a:solidFill>
                  <a:srgbClr val="89898E"/>
                </a:solidFill>
                <a:cs typeface="Arial" charset="0"/>
              </a:rPr>
              <a:t>SM</a:t>
            </a:r>
          </a:p>
        </p:txBody>
      </p:sp>
      <p:pic>
        <p:nvPicPr>
          <p:cNvPr id="2055" name="Picture 9" descr="0734-11 brand logo warm gray 10.jpg"/>
          <p:cNvPicPr>
            <a:picLocks noChangeAspect="1"/>
          </p:cNvPicPr>
          <p:nvPr/>
        </p:nvPicPr>
        <p:blipFill>
          <a:blip r:embed="rId5">
            <a:clrChange>
              <a:clrFrom>
                <a:srgbClr val="FFFFFF"/>
              </a:clrFrom>
              <a:clrTo>
                <a:srgbClr val="FFFFFF">
                  <a:alpha val="0"/>
                </a:srgbClr>
              </a:clrTo>
            </a:clrChange>
          </a:blip>
          <a:srcRect/>
          <a:stretch>
            <a:fillRect/>
          </a:stretch>
        </p:blipFill>
        <p:spPr bwMode="auto">
          <a:xfrm>
            <a:off x="7254877" y="6329364"/>
            <a:ext cx="1654175" cy="366712"/>
          </a:xfrm>
          <a:prstGeom prst="rect">
            <a:avLst/>
          </a:prstGeom>
          <a:noFill/>
          <a:ln w="9525">
            <a:noFill/>
            <a:miter lim="800000"/>
            <a:headEnd/>
            <a:tailEnd/>
          </a:ln>
        </p:spPr>
      </p:pic>
      <p:sp>
        <p:nvSpPr>
          <p:cNvPr id="18" name="Subtitle 13"/>
          <p:cNvSpPr>
            <a:spLocks noGrp="1"/>
          </p:cNvSpPr>
          <p:nvPr/>
        </p:nvSpPr>
        <p:spPr>
          <a:xfrm>
            <a:off x="45672" y="3419605"/>
            <a:ext cx="9707611" cy="1107560"/>
          </a:xfrm>
          <a:prstGeom prst="rect">
            <a:avLst/>
          </a:prstGeom>
        </p:spPr>
        <p:txBody>
          <a:bodyPr vert="horz" lIns="91440" tIns="45720" rIns="91440" bIns="45720" rtlCol="0" anchor="t">
            <a:normAutofit/>
          </a:bodyPr>
          <a:lstStyle>
            <a:lvl1pPr marL="342900" marR="0" indent="-342900" algn="l" defTabSz="457200" rtl="0" eaLnBrk="1" fontAlgn="auto" latinLnBrk="0" hangingPunct="1">
              <a:lnSpc>
                <a:spcPct val="100000"/>
              </a:lnSpc>
              <a:spcBef>
                <a:spcPct val="20000"/>
              </a:spcBef>
              <a:spcAft>
                <a:spcPts val="0"/>
              </a:spcAft>
              <a:buClrTx/>
              <a:buSzTx/>
              <a:buFont typeface="Arial"/>
              <a:buNone/>
              <a:tabLst/>
              <a:defRPr sz="2000" b="0" i="0" kern="1200">
                <a:solidFill>
                  <a:schemeClr val="bg1"/>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b="1"/>
          </a:p>
        </p:txBody>
      </p:sp>
    </p:spTree>
    <p:extLst>
      <p:ext uri="{BB962C8B-B14F-4D97-AF65-F5344CB8AC3E}">
        <p14:creationId xmlns:p14="http://schemas.microsoft.com/office/powerpoint/2010/main" val="2973583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FB0AF-66F5-4244-BFC8-B0A9C284D2D2}"/>
              </a:ext>
            </a:extLst>
          </p:cNvPr>
          <p:cNvSpPr>
            <a:spLocks noGrp="1"/>
          </p:cNvSpPr>
          <p:nvPr>
            <p:ph type="title"/>
          </p:nvPr>
        </p:nvSpPr>
        <p:spPr/>
        <p:txBody>
          <a:bodyPr>
            <a:normAutofit/>
          </a:bodyPr>
          <a:lstStyle/>
          <a:p>
            <a:r>
              <a:rPr lang="en-US" sz="3400"/>
              <a:t>Radar Quantitative Analysis</a:t>
            </a:r>
          </a:p>
        </p:txBody>
      </p:sp>
      <p:graphicFrame>
        <p:nvGraphicFramePr>
          <p:cNvPr id="6" name="Content Placeholder 5">
            <a:extLst>
              <a:ext uri="{FF2B5EF4-FFF2-40B4-BE49-F238E27FC236}">
                <a16:creationId xmlns:a16="http://schemas.microsoft.com/office/drawing/2014/main" id="{0DACAFD9-0693-4C6F-8B19-64DEC965CB15}"/>
              </a:ext>
            </a:extLst>
          </p:cNvPr>
          <p:cNvGraphicFramePr>
            <a:graphicFrameLocks noGrp="1"/>
          </p:cNvGraphicFramePr>
          <p:nvPr>
            <p:ph idx="1"/>
            <p:extLst>
              <p:ext uri="{D42A27DB-BD31-4B8C-83A1-F6EECF244321}">
                <p14:modId xmlns:p14="http://schemas.microsoft.com/office/powerpoint/2010/main" val="725196381"/>
              </p:ext>
            </p:extLst>
          </p:nvPr>
        </p:nvGraphicFramePr>
        <p:xfrm>
          <a:off x="309204" y="1600200"/>
          <a:ext cx="8377596"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2C121587-0F37-49AD-AAA9-E4B90F29D517}"/>
              </a:ext>
            </a:extLst>
          </p:cNvPr>
          <p:cNvSpPr>
            <a:spLocks noGrp="1"/>
          </p:cNvSpPr>
          <p:nvPr>
            <p:ph type="sldNum" sz="quarter" idx="12"/>
          </p:nvPr>
        </p:nvSpPr>
        <p:spPr/>
        <p:txBody>
          <a:bodyPr/>
          <a:lstStyle/>
          <a:p>
            <a:fld id="{546C87ED-0213-A843-B214-D212A8CFC8F3}" type="slidenum">
              <a:rPr lang="en-US" smtClean="0"/>
              <a:pPr/>
              <a:t>10</a:t>
            </a:fld>
            <a:endParaRPr lang="en-US"/>
          </a:p>
        </p:txBody>
      </p:sp>
    </p:spTree>
    <p:extLst>
      <p:ext uri="{BB962C8B-B14F-4D97-AF65-F5344CB8AC3E}">
        <p14:creationId xmlns:p14="http://schemas.microsoft.com/office/powerpoint/2010/main" val="3521259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B8172-6281-4FAB-B108-0477DED8C6DA}"/>
              </a:ext>
            </a:extLst>
          </p:cNvPr>
          <p:cNvSpPr>
            <a:spLocks noGrp="1"/>
          </p:cNvSpPr>
          <p:nvPr>
            <p:ph type="title"/>
          </p:nvPr>
        </p:nvSpPr>
        <p:spPr/>
        <p:txBody>
          <a:bodyPr>
            <a:normAutofit/>
          </a:bodyPr>
          <a:lstStyle/>
          <a:p>
            <a:r>
              <a:rPr lang="en-US" sz="3400"/>
              <a:t>Project is Persuasive to meet the Special Condition for Compatibility</a:t>
            </a:r>
          </a:p>
        </p:txBody>
      </p:sp>
      <p:sp>
        <p:nvSpPr>
          <p:cNvPr id="3" name="Content Placeholder 2">
            <a:extLst>
              <a:ext uri="{FF2B5EF4-FFF2-40B4-BE49-F238E27FC236}">
                <a16:creationId xmlns:a16="http://schemas.microsoft.com/office/drawing/2014/main" id="{17F85FDA-AB05-46FA-895B-4E0401812FD3}"/>
              </a:ext>
            </a:extLst>
          </p:cNvPr>
          <p:cNvSpPr>
            <a:spLocks noGrp="1"/>
          </p:cNvSpPr>
          <p:nvPr>
            <p:ph idx="1"/>
          </p:nvPr>
        </p:nvSpPr>
        <p:spPr/>
        <p:txBody>
          <a:bodyPr>
            <a:normAutofit fontScale="92500" lnSpcReduction="10000"/>
          </a:bodyPr>
          <a:lstStyle/>
          <a:p>
            <a:pPr marL="0" indent="0">
              <a:spcAft>
                <a:spcPts val="1000"/>
              </a:spcAft>
              <a:buNone/>
            </a:pPr>
            <a:r>
              <a:rPr lang="en-US" b="1"/>
              <a:t>ESA Memorandum reports:</a:t>
            </a:r>
          </a:p>
          <a:p>
            <a:pPr>
              <a:spcBef>
                <a:spcPts val="0"/>
              </a:spcBef>
              <a:spcAft>
                <a:spcPts val="1000"/>
              </a:spcAft>
            </a:pPr>
            <a:r>
              <a:rPr lang="en-US"/>
              <a:t>SMUD’s application acknowledges that the Project is inconsistent with the line-of-site criteria provided in Policy 5.6.1(b) and points out that under Policy 6.2.4(c)(6), the ALUC has the discretion to recognize “there may be specific situations where a normally incompatible use can be considered compatible because of terrain, specific location, or other extraordinary factors or circumstances related to the site.”</a:t>
            </a:r>
          </a:p>
          <a:p>
            <a:endParaRPr lang="en-US"/>
          </a:p>
        </p:txBody>
      </p:sp>
      <p:sp>
        <p:nvSpPr>
          <p:cNvPr id="4" name="Slide Number Placeholder 3">
            <a:extLst>
              <a:ext uri="{FF2B5EF4-FFF2-40B4-BE49-F238E27FC236}">
                <a16:creationId xmlns:a16="http://schemas.microsoft.com/office/drawing/2014/main" id="{3854A596-863C-4AD2-B06C-DAA6FD66E662}"/>
              </a:ext>
            </a:extLst>
          </p:cNvPr>
          <p:cNvSpPr>
            <a:spLocks noGrp="1"/>
          </p:cNvSpPr>
          <p:nvPr>
            <p:ph type="sldNum" sz="quarter" idx="12"/>
          </p:nvPr>
        </p:nvSpPr>
        <p:spPr/>
        <p:txBody>
          <a:bodyPr/>
          <a:lstStyle/>
          <a:p>
            <a:fld id="{546C87ED-0213-A843-B214-D212A8CFC8F3}" type="slidenum">
              <a:rPr lang="en-US" smtClean="0"/>
              <a:pPr/>
              <a:t>11</a:t>
            </a:fld>
            <a:endParaRPr lang="en-US"/>
          </a:p>
        </p:txBody>
      </p:sp>
    </p:spTree>
    <p:extLst>
      <p:ext uri="{BB962C8B-B14F-4D97-AF65-F5344CB8AC3E}">
        <p14:creationId xmlns:p14="http://schemas.microsoft.com/office/powerpoint/2010/main" val="308441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B8172-6281-4FAB-B108-0477DED8C6DA}"/>
              </a:ext>
            </a:extLst>
          </p:cNvPr>
          <p:cNvSpPr>
            <a:spLocks noGrp="1"/>
          </p:cNvSpPr>
          <p:nvPr>
            <p:ph type="title"/>
          </p:nvPr>
        </p:nvSpPr>
        <p:spPr/>
        <p:txBody>
          <a:bodyPr>
            <a:normAutofit/>
          </a:bodyPr>
          <a:lstStyle/>
          <a:p>
            <a:r>
              <a:rPr lang="en-US" sz="3400"/>
              <a:t>Project is Persuasive to meet the Special Condition for Compatibility (Cont.)</a:t>
            </a:r>
          </a:p>
        </p:txBody>
      </p:sp>
      <p:sp>
        <p:nvSpPr>
          <p:cNvPr id="3" name="Content Placeholder 2">
            <a:extLst>
              <a:ext uri="{FF2B5EF4-FFF2-40B4-BE49-F238E27FC236}">
                <a16:creationId xmlns:a16="http://schemas.microsoft.com/office/drawing/2014/main" id="{17F85FDA-AB05-46FA-895B-4E0401812FD3}"/>
              </a:ext>
            </a:extLst>
          </p:cNvPr>
          <p:cNvSpPr>
            <a:spLocks noGrp="1"/>
          </p:cNvSpPr>
          <p:nvPr>
            <p:ph idx="1"/>
          </p:nvPr>
        </p:nvSpPr>
        <p:spPr>
          <a:xfrm>
            <a:off x="309204" y="1600200"/>
            <a:ext cx="8377596" cy="4643990"/>
          </a:xfrm>
        </p:spPr>
        <p:txBody>
          <a:bodyPr>
            <a:normAutofit fontScale="25000" lnSpcReduction="20000"/>
          </a:bodyPr>
          <a:lstStyle/>
          <a:p>
            <a:pPr>
              <a:spcBef>
                <a:spcPts val="0"/>
              </a:spcBef>
              <a:spcAft>
                <a:spcPts val="1000"/>
              </a:spcAft>
            </a:pPr>
            <a:r>
              <a:rPr lang="en-US" sz="6400"/>
              <a:t>ALUC is obligated to “make specific findings as to why the exception is being made and that the land use will neither create a safety hazard to people on the ground or aircraft in flight nor result in excessive noise exposure for the proposed use nor impact airport military operations.”</a:t>
            </a:r>
          </a:p>
          <a:p>
            <a:pPr lvl="1">
              <a:spcBef>
                <a:spcPts val="0"/>
              </a:spcBef>
              <a:spcAft>
                <a:spcPts val="1000"/>
              </a:spcAft>
            </a:pPr>
            <a:r>
              <a:rPr lang="en-US" sz="6400"/>
              <a:t>Modeling of the replacement wind turbines was conducted to identify a number and specific locations of the wind turbines to ensure that there will be no material difference on the performance of the DASR and on Travis AFB’s tracking and display system, the Standard Terminal Automation Replacement System (STARS) and that Travis AFB’s key radar system used for air traffic control, the </a:t>
            </a:r>
            <a:r>
              <a:rPr lang="en-US" sz="6400" err="1"/>
              <a:t>Monopulse</a:t>
            </a:r>
            <a:r>
              <a:rPr lang="en-US" sz="6400"/>
              <a:t> Secondary Surveillance Radar (MSSR) which is co-located with the Travis AFB DASR, will not be affected.</a:t>
            </a:r>
          </a:p>
          <a:p>
            <a:pPr lvl="1">
              <a:spcBef>
                <a:spcPts val="0"/>
              </a:spcBef>
              <a:spcAft>
                <a:spcPts val="1000"/>
              </a:spcAft>
            </a:pPr>
            <a:r>
              <a:rPr lang="en-US" sz="6400"/>
              <a:t>The DNH states that the results of the FAA’s aeronautical study indicate that the Project would have “no substantial adverse effect on the safe and efficient utilization of the navigable airspace by aircraft or on the operation of air navigation facilities.” The FAA thus determined that the Project would not be a hazard to air navigation.</a:t>
            </a:r>
          </a:p>
          <a:p>
            <a:pPr lvl="1">
              <a:spcBef>
                <a:spcPts val="0"/>
              </a:spcBef>
              <a:spcAft>
                <a:spcPts val="1000"/>
              </a:spcAft>
            </a:pPr>
            <a:r>
              <a:rPr lang="en-US" sz="6400"/>
              <a:t>There are no noise and safety criteria applicable to people or buildings on the ground in Compatibility Zones D and E.</a:t>
            </a:r>
            <a:endParaRPr lang="en-US" sz="6400">
              <a:highlight>
                <a:srgbClr val="FFFF00"/>
              </a:highlight>
            </a:endParaRPr>
          </a:p>
          <a:p>
            <a:pPr>
              <a:spcBef>
                <a:spcPts val="0"/>
              </a:spcBef>
              <a:spcAft>
                <a:spcPts val="1000"/>
              </a:spcAft>
            </a:pPr>
            <a:r>
              <a:rPr lang="en-US" sz="6400"/>
              <a:t>ESA analysis found that the SMUD application was “persuasive in supporting the position that special conditions apply to the proposed development.”</a:t>
            </a:r>
          </a:p>
          <a:p>
            <a:endParaRPr lang="en-US"/>
          </a:p>
        </p:txBody>
      </p:sp>
      <p:sp>
        <p:nvSpPr>
          <p:cNvPr id="4" name="Slide Number Placeholder 3">
            <a:extLst>
              <a:ext uri="{FF2B5EF4-FFF2-40B4-BE49-F238E27FC236}">
                <a16:creationId xmlns:a16="http://schemas.microsoft.com/office/drawing/2014/main" id="{3854A596-863C-4AD2-B06C-DAA6FD66E662}"/>
              </a:ext>
            </a:extLst>
          </p:cNvPr>
          <p:cNvSpPr>
            <a:spLocks noGrp="1"/>
          </p:cNvSpPr>
          <p:nvPr>
            <p:ph type="sldNum" sz="quarter" idx="12"/>
          </p:nvPr>
        </p:nvSpPr>
        <p:spPr/>
        <p:txBody>
          <a:bodyPr/>
          <a:lstStyle/>
          <a:p>
            <a:fld id="{546C87ED-0213-A843-B214-D212A8CFC8F3}" type="slidenum">
              <a:rPr lang="en-US" smtClean="0"/>
              <a:pPr/>
              <a:t>12</a:t>
            </a:fld>
            <a:endParaRPr lang="en-US"/>
          </a:p>
        </p:txBody>
      </p:sp>
    </p:spTree>
    <p:extLst>
      <p:ext uri="{BB962C8B-B14F-4D97-AF65-F5344CB8AC3E}">
        <p14:creationId xmlns:p14="http://schemas.microsoft.com/office/powerpoint/2010/main" val="1989263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23504-6FA9-4F14-9D4D-1FBCE3D5B665}"/>
              </a:ext>
            </a:extLst>
          </p:cNvPr>
          <p:cNvSpPr>
            <a:spLocks noGrp="1"/>
          </p:cNvSpPr>
          <p:nvPr>
            <p:ph type="title"/>
          </p:nvPr>
        </p:nvSpPr>
        <p:spPr/>
        <p:txBody>
          <a:bodyPr>
            <a:normAutofit/>
          </a:bodyPr>
          <a:lstStyle/>
          <a:p>
            <a:r>
              <a:rPr lang="en-US" sz="3400"/>
              <a:t>In Summary and Request</a:t>
            </a:r>
          </a:p>
        </p:txBody>
      </p:sp>
      <p:graphicFrame>
        <p:nvGraphicFramePr>
          <p:cNvPr id="5" name="Content Placeholder 4">
            <a:extLst>
              <a:ext uri="{FF2B5EF4-FFF2-40B4-BE49-F238E27FC236}">
                <a16:creationId xmlns:a16="http://schemas.microsoft.com/office/drawing/2014/main" id="{2E0DD81C-C761-4595-BC77-0661F71C9760}"/>
              </a:ext>
            </a:extLst>
          </p:cNvPr>
          <p:cNvGraphicFramePr>
            <a:graphicFrameLocks noGrp="1"/>
          </p:cNvGraphicFramePr>
          <p:nvPr>
            <p:ph idx="1"/>
            <p:extLst>
              <p:ext uri="{D42A27DB-BD31-4B8C-83A1-F6EECF244321}">
                <p14:modId xmlns:p14="http://schemas.microsoft.com/office/powerpoint/2010/main" val="4034206543"/>
              </p:ext>
            </p:extLst>
          </p:nvPr>
        </p:nvGraphicFramePr>
        <p:xfrm>
          <a:off x="309204" y="1600200"/>
          <a:ext cx="8377596"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946B7BDA-C446-4D6F-A793-A2E2C4715AE0}"/>
              </a:ext>
            </a:extLst>
          </p:cNvPr>
          <p:cNvSpPr>
            <a:spLocks noGrp="1"/>
          </p:cNvSpPr>
          <p:nvPr>
            <p:ph type="sldNum" sz="quarter" idx="12"/>
          </p:nvPr>
        </p:nvSpPr>
        <p:spPr/>
        <p:txBody>
          <a:bodyPr/>
          <a:lstStyle/>
          <a:p>
            <a:fld id="{546C87ED-0213-A843-B214-D212A8CFC8F3}" type="slidenum">
              <a:rPr lang="en-US" smtClean="0"/>
              <a:pPr/>
              <a:t>13</a:t>
            </a:fld>
            <a:endParaRPr lang="en-US"/>
          </a:p>
        </p:txBody>
      </p:sp>
    </p:spTree>
    <p:extLst>
      <p:ext uri="{BB962C8B-B14F-4D97-AF65-F5344CB8AC3E}">
        <p14:creationId xmlns:p14="http://schemas.microsoft.com/office/powerpoint/2010/main" val="2900538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204" y="274638"/>
            <a:ext cx="8834796" cy="1143000"/>
          </a:xfrm>
        </p:spPr>
        <p:txBody>
          <a:bodyPr>
            <a:normAutofit/>
          </a:bodyPr>
          <a:lstStyle/>
          <a:p>
            <a:r>
              <a:rPr lang="en-US" sz="3400"/>
              <a:t>Back Up Slides</a:t>
            </a:r>
          </a:p>
        </p:txBody>
      </p:sp>
      <p:sp>
        <p:nvSpPr>
          <p:cNvPr id="6" name="TextBox 5"/>
          <p:cNvSpPr txBox="1"/>
          <p:nvPr/>
        </p:nvSpPr>
        <p:spPr>
          <a:xfrm>
            <a:off x="309204" y="6255881"/>
            <a:ext cx="242374" cy="338554"/>
          </a:xfrm>
          <a:prstGeom prst="rect">
            <a:avLst/>
          </a:prstGeom>
          <a:noFill/>
        </p:spPr>
        <p:txBody>
          <a:bodyPr wrap="none" rtlCol="0">
            <a:spAutoFit/>
          </a:bodyPr>
          <a:lstStyle/>
          <a:p>
            <a:r>
              <a:rPr lang="en-US" sz="1600"/>
              <a:t> </a:t>
            </a:r>
          </a:p>
        </p:txBody>
      </p:sp>
      <p:sp>
        <p:nvSpPr>
          <p:cNvPr id="4" name="Slide Number Placeholder 3"/>
          <p:cNvSpPr>
            <a:spLocks noGrp="1"/>
          </p:cNvSpPr>
          <p:nvPr>
            <p:ph type="sldNum" sz="quarter" idx="12"/>
          </p:nvPr>
        </p:nvSpPr>
        <p:spPr/>
        <p:txBody>
          <a:bodyPr/>
          <a:lstStyle/>
          <a:p>
            <a:fld id="{546C87ED-0213-A843-B214-D212A8CFC8F3}" type="slidenum">
              <a:rPr lang="en-US" smtClean="0"/>
              <a:pPr/>
              <a:t>14</a:t>
            </a:fld>
            <a:endParaRPr lang="en-US"/>
          </a:p>
        </p:txBody>
      </p:sp>
      <p:sp>
        <p:nvSpPr>
          <p:cNvPr id="5" name="TextBox 4">
            <a:extLst>
              <a:ext uri="{FF2B5EF4-FFF2-40B4-BE49-F238E27FC236}">
                <a16:creationId xmlns:a16="http://schemas.microsoft.com/office/drawing/2014/main" id="{224FB291-7A82-4CFF-BEC9-B10EC28BB55F}"/>
              </a:ext>
            </a:extLst>
          </p:cNvPr>
          <p:cNvSpPr txBox="1"/>
          <p:nvPr/>
        </p:nvSpPr>
        <p:spPr>
          <a:xfrm>
            <a:off x="424873" y="1838036"/>
            <a:ext cx="7693891" cy="738664"/>
          </a:xfrm>
          <a:prstGeom prst="rect">
            <a:avLst/>
          </a:prstGeom>
          <a:noFill/>
        </p:spPr>
        <p:txBody>
          <a:bodyPr wrap="square" rtlCol="0">
            <a:spAutoFit/>
          </a:bodyPr>
          <a:lstStyle/>
          <a:p>
            <a:pPr marL="285750" indent="-285750">
              <a:buFont typeface="Arial" panose="020B0604020202020204" pitchFamily="34" charset="0"/>
              <a:buChar char="•"/>
            </a:pPr>
            <a:endParaRPr lang="en-US" sz="2400"/>
          </a:p>
          <a:p>
            <a:endParaRPr lang="en-US"/>
          </a:p>
        </p:txBody>
      </p:sp>
      <p:sp>
        <p:nvSpPr>
          <p:cNvPr id="7" name="TextBox 6">
            <a:extLst>
              <a:ext uri="{FF2B5EF4-FFF2-40B4-BE49-F238E27FC236}">
                <a16:creationId xmlns:a16="http://schemas.microsoft.com/office/drawing/2014/main" id="{F5123719-5C97-4767-ACB5-C062349E3680}"/>
              </a:ext>
            </a:extLst>
          </p:cNvPr>
          <p:cNvSpPr txBox="1"/>
          <p:nvPr/>
        </p:nvSpPr>
        <p:spPr>
          <a:xfrm>
            <a:off x="2159876" y="3282761"/>
            <a:ext cx="5827986" cy="1015663"/>
          </a:xfrm>
          <a:prstGeom prst="rect">
            <a:avLst/>
          </a:prstGeom>
          <a:noFill/>
        </p:spPr>
        <p:txBody>
          <a:bodyPr wrap="square">
            <a:spAutoFit/>
          </a:bodyPr>
          <a:lstStyle/>
          <a:p>
            <a:r>
              <a:rPr lang="en-US" sz="6000"/>
              <a:t>Back Up Slides</a:t>
            </a:r>
          </a:p>
        </p:txBody>
      </p:sp>
    </p:spTree>
    <p:extLst>
      <p:ext uri="{BB962C8B-B14F-4D97-AF65-F5344CB8AC3E}">
        <p14:creationId xmlns:p14="http://schemas.microsoft.com/office/powerpoint/2010/main" val="37957885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4E6BF-004C-48B2-9C5D-83917A7B7ADB}"/>
              </a:ext>
            </a:extLst>
          </p:cNvPr>
          <p:cNvSpPr>
            <a:spLocks noGrp="1"/>
          </p:cNvSpPr>
          <p:nvPr>
            <p:ph type="title"/>
          </p:nvPr>
        </p:nvSpPr>
        <p:spPr/>
        <p:txBody>
          <a:bodyPr>
            <a:normAutofit/>
          </a:bodyPr>
          <a:lstStyle/>
          <a:p>
            <a:r>
              <a:rPr lang="en-US" sz="3400"/>
              <a:t>CEQA Status</a:t>
            </a:r>
          </a:p>
        </p:txBody>
      </p:sp>
      <p:sp>
        <p:nvSpPr>
          <p:cNvPr id="3" name="Content Placeholder 2">
            <a:extLst>
              <a:ext uri="{FF2B5EF4-FFF2-40B4-BE49-F238E27FC236}">
                <a16:creationId xmlns:a16="http://schemas.microsoft.com/office/drawing/2014/main" id="{0CE5C00C-7F72-47E7-9ED7-EFC59E8ED478}"/>
              </a:ext>
            </a:extLst>
          </p:cNvPr>
          <p:cNvSpPr>
            <a:spLocks noGrp="1"/>
          </p:cNvSpPr>
          <p:nvPr>
            <p:ph idx="1"/>
          </p:nvPr>
        </p:nvSpPr>
        <p:spPr/>
        <p:txBody>
          <a:bodyPr>
            <a:normAutofit fontScale="77500" lnSpcReduction="20000"/>
          </a:bodyPr>
          <a:lstStyle/>
          <a:p>
            <a:r>
              <a:rPr lang="en-US"/>
              <a:t>NOP 30-day public comment period (1/9/19 – 2/8/19), Scoping Meeting (1/22/19)</a:t>
            </a:r>
          </a:p>
          <a:p>
            <a:r>
              <a:rPr lang="en-US"/>
              <a:t>Draft EIR 45-day public comment period (7/23/19 – 9/6/19), Public Meeting (8/20/19)</a:t>
            </a:r>
          </a:p>
          <a:p>
            <a:r>
              <a:rPr lang="en-US"/>
              <a:t>Received comments from DOT Division of Aeronautics, Solano County Department of Resource Management, and SMW on behalf of the ALUC</a:t>
            </a:r>
          </a:p>
          <a:p>
            <a:r>
              <a:rPr lang="en-US"/>
              <a:t>Final EIR will include our response to comments, we will send out the FEIR to commentors 10 days before we present to the Board.  </a:t>
            </a:r>
          </a:p>
          <a:p>
            <a:r>
              <a:rPr lang="en-US"/>
              <a:t>We will present the EIR to the Energy Resources and Customer Services Committee on June 16 and to the Board on June 17.</a:t>
            </a:r>
          </a:p>
          <a:p>
            <a:endParaRPr lang="en-US"/>
          </a:p>
        </p:txBody>
      </p:sp>
      <p:sp>
        <p:nvSpPr>
          <p:cNvPr id="4" name="Slide Number Placeholder 3">
            <a:extLst>
              <a:ext uri="{FF2B5EF4-FFF2-40B4-BE49-F238E27FC236}">
                <a16:creationId xmlns:a16="http://schemas.microsoft.com/office/drawing/2014/main" id="{C85E7145-F172-4A1A-A9BF-957D3FD92918}"/>
              </a:ext>
            </a:extLst>
          </p:cNvPr>
          <p:cNvSpPr>
            <a:spLocks noGrp="1"/>
          </p:cNvSpPr>
          <p:nvPr>
            <p:ph type="sldNum" sz="quarter" idx="12"/>
          </p:nvPr>
        </p:nvSpPr>
        <p:spPr/>
        <p:txBody>
          <a:bodyPr/>
          <a:lstStyle/>
          <a:p>
            <a:fld id="{546C87ED-0213-A843-B214-D212A8CFC8F3}" type="slidenum">
              <a:rPr lang="en-US" smtClean="0"/>
              <a:pPr/>
              <a:t>15</a:t>
            </a:fld>
            <a:endParaRPr lang="en-US"/>
          </a:p>
        </p:txBody>
      </p:sp>
    </p:spTree>
    <p:extLst>
      <p:ext uri="{BB962C8B-B14F-4D97-AF65-F5344CB8AC3E}">
        <p14:creationId xmlns:p14="http://schemas.microsoft.com/office/powerpoint/2010/main" val="1373303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204" y="274638"/>
            <a:ext cx="8834796" cy="1143000"/>
          </a:xfrm>
        </p:spPr>
        <p:txBody>
          <a:bodyPr>
            <a:normAutofit/>
          </a:bodyPr>
          <a:lstStyle/>
          <a:p>
            <a:r>
              <a:rPr lang="en-US" sz="3400"/>
              <a:t>Economic Impacts of Solano 4 Wind</a:t>
            </a:r>
          </a:p>
        </p:txBody>
      </p:sp>
      <p:sp>
        <p:nvSpPr>
          <p:cNvPr id="6" name="TextBox 5"/>
          <p:cNvSpPr txBox="1"/>
          <p:nvPr/>
        </p:nvSpPr>
        <p:spPr>
          <a:xfrm>
            <a:off x="309204" y="6255881"/>
            <a:ext cx="242374" cy="338554"/>
          </a:xfrm>
          <a:prstGeom prst="rect">
            <a:avLst/>
          </a:prstGeom>
          <a:noFill/>
        </p:spPr>
        <p:txBody>
          <a:bodyPr wrap="none" rtlCol="0">
            <a:spAutoFit/>
          </a:bodyPr>
          <a:lstStyle/>
          <a:p>
            <a:r>
              <a:rPr lang="en-US" sz="1600"/>
              <a:t> </a:t>
            </a:r>
          </a:p>
        </p:txBody>
      </p:sp>
      <p:sp>
        <p:nvSpPr>
          <p:cNvPr id="4" name="Slide Number Placeholder 3"/>
          <p:cNvSpPr>
            <a:spLocks noGrp="1"/>
          </p:cNvSpPr>
          <p:nvPr>
            <p:ph type="sldNum" sz="quarter" idx="12"/>
          </p:nvPr>
        </p:nvSpPr>
        <p:spPr/>
        <p:txBody>
          <a:bodyPr/>
          <a:lstStyle/>
          <a:p>
            <a:fld id="{546C87ED-0213-A843-B214-D212A8CFC8F3}" type="slidenum">
              <a:rPr lang="en-US" smtClean="0"/>
              <a:pPr/>
              <a:t>16</a:t>
            </a:fld>
            <a:endParaRPr lang="en-US"/>
          </a:p>
        </p:txBody>
      </p:sp>
      <p:sp>
        <p:nvSpPr>
          <p:cNvPr id="5" name="TextBox 4">
            <a:extLst>
              <a:ext uri="{FF2B5EF4-FFF2-40B4-BE49-F238E27FC236}">
                <a16:creationId xmlns:a16="http://schemas.microsoft.com/office/drawing/2014/main" id="{224FB291-7A82-4CFF-BEC9-B10EC28BB55F}"/>
              </a:ext>
            </a:extLst>
          </p:cNvPr>
          <p:cNvSpPr txBox="1"/>
          <p:nvPr/>
        </p:nvSpPr>
        <p:spPr>
          <a:xfrm>
            <a:off x="424873" y="1563797"/>
            <a:ext cx="8237213" cy="830997"/>
          </a:xfrm>
          <a:prstGeom prst="rect">
            <a:avLst/>
          </a:prstGeom>
          <a:noFill/>
        </p:spPr>
        <p:txBody>
          <a:bodyPr wrap="square" rtlCol="0">
            <a:spAutoFit/>
          </a:bodyPr>
          <a:lstStyle/>
          <a:p>
            <a:r>
              <a:rPr lang="en-US" sz="1600"/>
              <a:t>The economic impacts of the Solano 4 Wind Project using the Jobs and Economic Development Impacts (JEDI) land-based wind model, developed by the National Renewable Energy Laboratory (NREL) provides significant value locally including jobs</a:t>
            </a:r>
            <a:endParaRPr lang="en-US" sz="1200"/>
          </a:p>
        </p:txBody>
      </p:sp>
      <p:pic>
        <p:nvPicPr>
          <p:cNvPr id="7" name="Picture 6">
            <a:extLst>
              <a:ext uri="{FF2B5EF4-FFF2-40B4-BE49-F238E27FC236}">
                <a16:creationId xmlns:a16="http://schemas.microsoft.com/office/drawing/2014/main" id="{EA205656-2128-490C-91FF-0F48F6088C71}"/>
              </a:ext>
            </a:extLst>
          </p:cNvPr>
          <p:cNvPicPr>
            <a:picLocks noChangeAspect="1"/>
          </p:cNvPicPr>
          <p:nvPr/>
        </p:nvPicPr>
        <p:blipFill rotWithShape="1">
          <a:blip r:embed="rId3"/>
          <a:srcRect t="10122" r="156"/>
          <a:stretch/>
        </p:blipFill>
        <p:spPr>
          <a:xfrm>
            <a:off x="424873" y="2434252"/>
            <a:ext cx="7903581" cy="3541158"/>
          </a:xfrm>
          <a:prstGeom prst="rect">
            <a:avLst/>
          </a:prstGeom>
        </p:spPr>
      </p:pic>
    </p:spTree>
    <p:extLst>
      <p:ext uri="{BB962C8B-B14F-4D97-AF65-F5344CB8AC3E}">
        <p14:creationId xmlns:p14="http://schemas.microsoft.com/office/powerpoint/2010/main" val="1254726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7ACCB-D7D6-4F8F-BD43-A07D3BD2499C}"/>
              </a:ext>
            </a:extLst>
          </p:cNvPr>
          <p:cNvSpPr>
            <a:spLocks noGrp="1"/>
          </p:cNvSpPr>
          <p:nvPr>
            <p:ph type="title"/>
          </p:nvPr>
        </p:nvSpPr>
        <p:spPr/>
        <p:txBody>
          <a:bodyPr>
            <a:normAutofit/>
          </a:bodyPr>
          <a:lstStyle/>
          <a:p>
            <a:r>
              <a:rPr lang="en-US" sz="3400"/>
              <a:t>View from the Turbine</a:t>
            </a:r>
          </a:p>
        </p:txBody>
      </p:sp>
      <p:pic>
        <p:nvPicPr>
          <p:cNvPr id="6" name="Content Placeholder 5" descr="A picture containing sky, outdoor, windmill, outdoor object&#10;&#10;Description automatically generated">
            <a:extLst>
              <a:ext uri="{FF2B5EF4-FFF2-40B4-BE49-F238E27FC236}">
                <a16:creationId xmlns:a16="http://schemas.microsoft.com/office/drawing/2014/main" id="{F52A2CD9-B916-4D11-B8DC-9BF36C3DD344}"/>
              </a:ext>
            </a:extLst>
          </p:cNvPr>
          <p:cNvPicPr>
            <a:picLocks noGrp="1" noChangeAspect="1"/>
          </p:cNvPicPr>
          <p:nvPr>
            <p:ph idx="1"/>
          </p:nvPr>
        </p:nvPicPr>
        <p:blipFill rotWithShape="1">
          <a:blip r:embed="rId2"/>
          <a:srcRect l="30149" b="34338"/>
          <a:stretch/>
        </p:blipFill>
        <p:spPr>
          <a:xfrm>
            <a:off x="2177181" y="1495101"/>
            <a:ext cx="6525963" cy="4600902"/>
          </a:xfrm>
        </p:spPr>
      </p:pic>
      <p:sp>
        <p:nvSpPr>
          <p:cNvPr id="4" name="Slide Number Placeholder 3">
            <a:extLst>
              <a:ext uri="{FF2B5EF4-FFF2-40B4-BE49-F238E27FC236}">
                <a16:creationId xmlns:a16="http://schemas.microsoft.com/office/drawing/2014/main" id="{A083D775-6E87-4D37-AC30-F65EB5F76491}"/>
              </a:ext>
            </a:extLst>
          </p:cNvPr>
          <p:cNvSpPr>
            <a:spLocks noGrp="1"/>
          </p:cNvSpPr>
          <p:nvPr>
            <p:ph type="sldNum" sz="quarter" idx="12"/>
          </p:nvPr>
        </p:nvSpPr>
        <p:spPr/>
        <p:txBody>
          <a:bodyPr/>
          <a:lstStyle/>
          <a:p>
            <a:fld id="{546C87ED-0213-A843-B214-D212A8CFC8F3}" type="slidenum">
              <a:rPr lang="en-US" smtClean="0"/>
              <a:pPr/>
              <a:t>17</a:t>
            </a:fld>
            <a:endParaRPr lang="en-US"/>
          </a:p>
        </p:txBody>
      </p:sp>
      <p:graphicFrame>
        <p:nvGraphicFramePr>
          <p:cNvPr id="3" name="Diagram 2">
            <a:extLst>
              <a:ext uri="{FF2B5EF4-FFF2-40B4-BE49-F238E27FC236}">
                <a16:creationId xmlns:a16="http://schemas.microsoft.com/office/drawing/2014/main" id="{8190711F-B22D-4EBF-AAE6-3D27B7868C28}"/>
              </a:ext>
            </a:extLst>
          </p:cNvPr>
          <p:cNvGraphicFramePr/>
          <p:nvPr>
            <p:extLst>
              <p:ext uri="{D42A27DB-BD31-4B8C-83A1-F6EECF244321}">
                <p14:modId xmlns:p14="http://schemas.microsoft.com/office/powerpoint/2010/main" val="1263388567"/>
              </p:ext>
            </p:extLst>
          </p:nvPr>
        </p:nvGraphicFramePr>
        <p:xfrm>
          <a:off x="309204" y="1600200"/>
          <a:ext cx="1867977" cy="24160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54950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F53F0-A427-4EF1-A1C6-4FFF28A7BE59}"/>
              </a:ext>
            </a:extLst>
          </p:cNvPr>
          <p:cNvSpPr>
            <a:spLocks noGrp="1"/>
          </p:cNvSpPr>
          <p:nvPr>
            <p:ph type="title"/>
          </p:nvPr>
        </p:nvSpPr>
        <p:spPr/>
        <p:txBody>
          <a:bodyPr>
            <a:normAutofit/>
          </a:bodyPr>
          <a:lstStyle/>
          <a:p>
            <a:r>
              <a:rPr lang="en-US" sz="3400"/>
              <a:t>South towers</a:t>
            </a:r>
          </a:p>
        </p:txBody>
      </p:sp>
      <p:sp>
        <p:nvSpPr>
          <p:cNvPr id="4" name="Slide Number Placeholder 3">
            <a:extLst>
              <a:ext uri="{FF2B5EF4-FFF2-40B4-BE49-F238E27FC236}">
                <a16:creationId xmlns:a16="http://schemas.microsoft.com/office/drawing/2014/main" id="{5C9C4E22-1674-4DEF-9007-CD38C88E6B9A}"/>
              </a:ext>
            </a:extLst>
          </p:cNvPr>
          <p:cNvSpPr>
            <a:spLocks noGrp="1"/>
          </p:cNvSpPr>
          <p:nvPr>
            <p:ph type="sldNum" sz="quarter" idx="12"/>
          </p:nvPr>
        </p:nvSpPr>
        <p:spPr/>
        <p:txBody>
          <a:bodyPr/>
          <a:lstStyle/>
          <a:p>
            <a:fld id="{546C87ED-0213-A843-B214-D212A8CFC8F3}" type="slidenum">
              <a:rPr lang="en-US" smtClean="0"/>
              <a:pPr/>
              <a:t>18</a:t>
            </a:fld>
            <a:endParaRPr lang="en-US"/>
          </a:p>
        </p:txBody>
      </p:sp>
      <p:pic>
        <p:nvPicPr>
          <p:cNvPr id="5" name="Picture 4">
            <a:extLst>
              <a:ext uri="{FF2B5EF4-FFF2-40B4-BE49-F238E27FC236}">
                <a16:creationId xmlns:a16="http://schemas.microsoft.com/office/drawing/2014/main" id="{F62E1749-37E4-4F69-B437-30A641B8E0D9}"/>
              </a:ext>
            </a:extLst>
          </p:cNvPr>
          <p:cNvPicPr>
            <a:picLocks noChangeAspect="1"/>
          </p:cNvPicPr>
          <p:nvPr/>
        </p:nvPicPr>
        <p:blipFill>
          <a:blip r:embed="rId2"/>
          <a:stretch>
            <a:fillRect/>
          </a:stretch>
        </p:blipFill>
        <p:spPr>
          <a:xfrm>
            <a:off x="2581390" y="1592707"/>
            <a:ext cx="6044609" cy="4533456"/>
          </a:xfrm>
          <a:prstGeom prst="rect">
            <a:avLst/>
          </a:prstGeom>
        </p:spPr>
      </p:pic>
      <p:graphicFrame>
        <p:nvGraphicFramePr>
          <p:cNvPr id="3" name="Diagram 2">
            <a:extLst>
              <a:ext uri="{FF2B5EF4-FFF2-40B4-BE49-F238E27FC236}">
                <a16:creationId xmlns:a16="http://schemas.microsoft.com/office/drawing/2014/main" id="{C4BD70E5-DA6F-4256-A195-38FBF30A1181}"/>
              </a:ext>
            </a:extLst>
          </p:cNvPr>
          <p:cNvGraphicFramePr/>
          <p:nvPr>
            <p:extLst>
              <p:ext uri="{D42A27DB-BD31-4B8C-83A1-F6EECF244321}">
                <p14:modId xmlns:p14="http://schemas.microsoft.com/office/powerpoint/2010/main" val="182537193"/>
              </p:ext>
            </p:extLst>
          </p:nvPr>
        </p:nvGraphicFramePr>
        <p:xfrm>
          <a:off x="309204" y="1600200"/>
          <a:ext cx="2118686" cy="20621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12858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0D54B-D0CA-4882-8E98-2E50B08BECAB}"/>
              </a:ext>
            </a:extLst>
          </p:cNvPr>
          <p:cNvSpPr>
            <a:spLocks noGrp="1"/>
          </p:cNvSpPr>
          <p:nvPr>
            <p:ph type="title"/>
          </p:nvPr>
        </p:nvSpPr>
        <p:spPr/>
        <p:txBody>
          <a:bodyPr>
            <a:normAutofit/>
          </a:bodyPr>
          <a:lstStyle/>
          <a:p>
            <a:r>
              <a:rPr lang="en-US" sz="3400"/>
              <a:t>River Span Towers, North side</a:t>
            </a:r>
          </a:p>
        </p:txBody>
      </p:sp>
      <p:pic>
        <p:nvPicPr>
          <p:cNvPr id="6" name="Content Placeholder 5" descr="A picture containing sky, outdoor, grass, dry&#10;&#10;Description automatically generated">
            <a:extLst>
              <a:ext uri="{FF2B5EF4-FFF2-40B4-BE49-F238E27FC236}">
                <a16:creationId xmlns:a16="http://schemas.microsoft.com/office/drawing/2014/main" id="{078A34A1-2198-4A84-8B86-69D767120903}"/>
              </a:ext>
            </a:extLst>
          </p:cNvPr>
          <p:cNvPicPr>
            <a:picLocks noGrp="1" noChangeAspect="1"/>
          </p:cNvPicPr>
          <p:nvPr>
            <p:ph idx="1"/>
          </p:nvPr>
        </p:nvPicPr>
        <p:blipFill>
          <a:blip r:embed="rId2"/>
          <a:stretch>
            <a:fillRect/>
          </a:stretch>
        </p:blipFill>
        <p:spPr>
          <a:xfrm>
            <a:off x="2639817" y="1600200"/>
            <a:ext cx="6034617" cy="4525963"/>
          </a:xfrm>
        </p:spPr>
      </p:pic>
      <p:sp>
        <p:nvSpPr>
          <p:cNvPr id="4" name="Slide Number Placeholder 3">
            <a:extLst>
              <a:ext uri="{FF2B5EF4-FFF2-40B4-BE49-F238E27FC236}">
                <a16:creationId xmlns:a16="http://schemas.microsoft.com/office/drawing/2014/main" id="{1B7616EC-19F1-4C27-8275-7C11BDD0399B}"/>
              </a:ext>
            </a:extLst>
          </p:cNvPr>
          <p:cNvSpPr>
            <a:spLocks noGrp="1"/>
          </p:cNvSpPr>
          <p:nvPr>
            <p:ph type="sldNum" sz="quarter" idx="12"/>
          </p:nvPr>
        </p:nvSpPr>
        <p:spPr/>
        <p:txBody>
          <a:bodyPr/>
          <a:lstStyle/>
          <a:p>
            <a:fld id="{546C87ED-0213-A843-B214-D212A8CFC8F3}" type="slidenum">
              <a:rPr lang="en-US" smtClean="0"/>
              <a:pPr/>
              <a:t>19</a:t>
            </a:fld>
            <a:endParaRPr lang="en-US"/>
          </a:p>
        </p:txBody>
      </p:sp>
      <p:graphicFrame>
        <p:nvGraphicFramePr>
          <p:cNvPr id="3" name="Diagram 2">
            <a:extLst>
              <a:ext uri="{FF2B5EF4-FFF2-40B4-BE49-F238E27FC236}">
                <a16:creationId xmlns:a16="http://schemas.microsoft.com/office/drawing/2014/main" id="{74249544-8830-4770-A09D-C0E647391799}"/>
              </a:ext>
            </a:extLst>
          </p:cNvPr>
          <p:cNvGraphicFramePr/>
          <p:nvPr>
            <p:extLst>
              <p:ext uri="{D42A27DB-BD31-4B8C-83A1-F6EECF244321}">
                <p14:modId xmlns:p14="http://schemas.microsoft.com/office/powerpoint/2010/main" val="3486230036"/>
              </p:ext>
            </p:extLst>
          </p:nvPr>
        </p:nvGraphicFramePr>
        <p:xfrm>
          <a:off x="309203" y="1977656"/>
          <a:ext cx="2330614" cy="3416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905770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9"/>
          <p:cNvSpPr>
            <a:spLocks noGrp="1"/>
          </p:cNvSpPr>
          <p:nvPr>
            <p:ph type="subTitle" idx="1"/>
          </p:nvPr>
        </p:nvSpPr>
        <p:spPr/>
        <p:txBody>
          <a:bodyPr anchor="t">
            <a:normAutofit/>
          </a:bodyPr>
          <a:lstStyle/>
          <a:p>
            <a:pPr algn="l"/>
            <a:r>
              <a:rPr lang="en-US">
                <a:latin typeface="Arial"/>
                <a:cs typeface="Arial"/>
              </a:rPr>
              <a:t>Introductions</a:t>
            </a:r>
          </a:p>
          <a:p>
            <a:pPr algn="l"/>
            <a:r>
              <a:rPr lang="en-US">
                <a:latin typeface="Arial"/>
                <a:cs typeface="Arial"/>
              </a:rPr>
              <a:t>Solano 4 Wind Project Benefits</a:t>
            </a:r>
          </a:p>
          <a:p>
            <a:r>
              <a:rPr lang="en-US">
                <a:latin typeface="Arial"/>
                <a:cs typeface="Arial"/>
              </a:rPr>
              <a:t>Proposed Project </a:t>
            </a:r>
          </a:p>
          <a:p>
            <a:pPr algn="l"/>
            <a:r>
              <a:rPr lang="en-US">
                <a:latin typeface="Arial"/>
                <a:cs typeface="Arial"/>
              </a:rPr>
              <a:t>Solano 4 Wind Project Status</a:t>
            </a:r>
          </a:p>
          <a:p>
            <a:pPr algn="l"/>
            <a:r>
              <a:rPr lang="en-US"/>
              <a:t>SMUD Solano 4 Consistency</a:t>
            </a:r>
          </a:p>
          <a:p>
            <a:pPr algn="l"/>
            <a:r>
              <a:rPr lang="en-US"/>
              <a:t>Conclusion </a:t>
            </a:r>
            <a:endParaRPr lang="en-US">
              <a:latin typeface="Arial"/>
              <a:cs typeface="Arial"/>
            </a:endParaRPr>
          </a:p>
          <a:p>
            <a:endParaRPr lang="en-US">
              <a:latin typeface="Arial"/>
              <a:cs typeface="Arial"/>
            </a:endParaRPr>
          </a:p>
          <a:p>
            <a:pPr algn="l"/>
            <a:endParaRPr lang="en-US">
              <a:latin typeface="Arial"/>
              <a:cs typeface="Arial"/>
            </a:endParaRPr>
          </a:p>
          <a:p>
            <a:pPr algn="l"/>
            <a:endParaRPr lang="en-US">
              <a:latin typeface="Arial"/>
              <a:cs typeface="Arial"/>
            </a:endParaRPr>
          </a:p>
          <a:p>
            <a:pPr algn="l"/>
            <a:endParaRPr lang="en-US"/>
          </a:p>
        </p:txBody>
      </p:sp>
      <p:sp>
        <p:nvSpPr>
          <p:cNvPr id="2" name="Title 1"/>
          <p:cNvSpPr>
            <a:spLocks noGrp="1"/>
          </p:cNvSpPr>
          <p:nvPr>
            <p:ph type="title"/>
          </p:nvPr>
        </p:nvSpPr>
        <p:spPr>
          <a:xfrm>
            <a:off x="309204" y="583746"/>
            <a:ext cx="8229600" cy="628650"/>
          </a:xfrm>
        </p:spPr>
        <p:txBody>
          <a:bodyPr anchor="t">
            <a:normAutofit/>
          </a:bodyPr>
          <a:lstStyle/>
          <a:p>
            <a:pPr algn="l"/>
            <a:r>
              <a:rPr lang="en-US">
                <a:solidFill>
                  <a:srgbClr val="D52B1E"/>
                </a:solidFill>
                <a:latin typeface="Arial"/>
                <a:cs typeface="Arial"/>
              </a:rPr>
              <a:t>Agenda</a:t>
            </a:r>
          </a:p>
        </p:txBody>
      </p:sp>
      <p:sp>
        <p:nvSpPr>
          <p:cNvPr id="4" name="Slide Number Placeholder 3"/>
          <p:cNvSpPr>
            <a:spLocks noGrp="1"/>
          </p:cNvSpPr>
          <p:nvPr>
            <p:ph type="sldNum" sz="quarter" idx="11"/>
          </p:nvPr>
        </p:nvSpPr>
        <p:spPr/>
        <p:txBody>
          <a:bodyPr/>
          <a:lstStyle/>
          <a:p>
            <a:fld id="{546C87ED-0213-A843-B214-D212A8CFC8F3}" type="slidenum">
              <a:rPr lang="en-US" smtClean="0"/>
              <a:pPr/>
              <a:t>2</a:t>
            </a:fld>
            <a:endParaRPr lang="en-US"/>
          </a:p>
        </p:txBody>
      </p:sp>
    </p:spTree>
    <p:extLst>
      <p:ext uri="{BB962C8B-B14F-4D97-AF65-F5344CB8AC3E}">
        <p14:creationId xmlns:p14="http://schemas.microsoft.com/office/powerpoint/2010/main" val="5334035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099EC-E96F-49C3-B3BE-AD346007C5A0}"/>
              </a:ext>
            </a:extLst>
          </p:cNvPr>
          <p:cNvSpPr>
            <a:spLocks noGrp="1"/>
          </p:cNvSpPr>
          <p:nvPr>
            <p:ph type="title"/>
          </p:nvPr>
        </p:nvSpPr>
        <p:spPr/>
        <p:txBody>
          <a:bodyPr>
            <a:normAutofit/>
          </a:bodyPr>
          <a:lstStyle/>
          <a:p>
            <a:r>
              <a:rPr lang="en-US" sz="3400"/>
              <a:t>PG&amp;E Towers</a:t>
            </a:r>
          </a:p>
        </p:txBody>
      </p:sp>
      <p:pic>
        <p:nvPicPr>
          <p:cNvPr id="6" name="Content Placeholder 5" descr="A picture containing sky, outdoor, grass&#10;&#10;Description automatically generated">
            <a:extLst>
              <a:ext uri="{FF2B5EF4-FFF2-40B4-BE49-F238E27FC236}">
                <a16:creationId xmlns:a16="http://schemas.microsoft.com/office/drawing/2014/main" id="{DF4CFFE4-75AC-4A3B-AAD9-4CFE4BFBDE45}"/>
              </a:ext>
            </a:extLst>
          </p:cNvPr>
          <p:cNvPicPr>
            <a:picLocks noGrp="1" noChangeAspect="1"/>
          </p:cNvPicPr>
          <p:nvPr>
            <p:ph idx="1"/>
          </p:nvPr>
        </p:nvPicPr>
        <p:blipFill>
          <a:blip r:embed="rId2"/>
          <a:stretch>
            <a:fillRect/>
          </a:stretch>
        </p:blipFill>
        <p:spPr>
          <a:xfrm>
            <a:off x="2605470" y="1600200"/>
            <a:ext cx="6034617" cy="4525963"/>
          </a:xfrm>
        </p:spPr>
      </p:pic>
      <p:sp>
        <p:nvSpPr>
          <p:cNvPr id="4" name="Slide Number Placeholder 3">
            <a:extLst>
              <a:ext uri="{FF2B5EF4-FFF2-40B4-BE49-F238E27FC236}">
                <a16:creationId xmlns:a16="http://schemas.microsoft.com/office/drawing/2014/main" id="{B495F8F9-B839-4338-969E-D6E3C6872B87}"/>
              </a:ext>
            </a:extLst>
          </p:cNvPr>
          <p:cNvSpPr>
            <a:spLocks noGrp="1"/>
          </p:cNvSpPr>
          <p:nvPr>
            <p:ph type="sldNum" sz="quarter" idx="12"/>
          </p:nvPr>
        </p:nvSpPr>
        <p:spPr/>
        <p:txBody>
          <a:bodyPr/>
          <a:lstStyle/>
          <a:p>
            <a:fld id="{546C87ED-0213-A843-B214-D212A8CFC8F3}" type="slidenum">
              <a:rPr lang="en-US" smtClean="0"/>
              <a:pPr/>
              <a:t>20</a:t>
            </a:fld>
            <a:endParaRPr lang="en-US"/>
          </a:p>
        </p:txBody>
      </p:sp>
      <p:graphicFrame>
        <p:nvGraphicFramePr>
          <p:cNvPr id="3" name="Diagram 2">
            <a:extLst>
              <a:ext uri="{FF2B5EF4-FFF2-40B4-BE49-F238E27FC236}">
                <a16:creationId xmlns:a16="http://schemas.microsoft.com/office/drawing/2014/main" id="{9BF7D520-75DC-4F4C-A4B4-4E7F7EC60365}"/>
              </a:ext>
            </a:extLst>
          </p:cNvPr>
          <p:cNvGraphicFramePr/>
          <p:nvPr>
            <p:extLst>
              <p:ext uri="{D42A27DB-BD31-4B8C-83A1-F6EECF244321}">
                <p14:modId xmlns:p14="http://schemas.microsoft.com/office/powerpoint/2010/main" val="3976764778"/>
              </p:ext>
            </p:extLst>
          </p:nvPr>
        </p:nvGraphicFramePr>
        <p:xfrm>
          <a:off x="309204" y="1600200"/>
          <a:ext cx="2118686" cy="3416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797397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330DD-E69A-4F62-AC19-4CADA3D11170}"/>
              </a:ext>
            </a:extLst>
          </p:cNvPr>
          <p:cNvSpPr>
            <a:spLocks noGrp="1"/>
          </p:cNvSpPr>
          <p:nvPr>
            <p:ph type="title"/>
          </p:nvPr>
        </p:nvSpPr>
        <p:spPr/>
        <p:txBody>
          <a:bodyPr>
            <a:normAutofit/>
          </a:bodyPr>
          <a:lstStyle/>
          <a:p>
            <a:r>
              <a:rPr lang="en-US" sz="3400"/>
              <a:t>River Crossing</a:t>
            </a:r>
          </a:p>
        </p:txBody>
      </p:sp>
      <p:sp>
        <p:nvSpPr>
          <p:cNvPr id="4" name="Slide Number Placeholder 3">
            <a:extLst>
              <a:ext uri="{FF2B5EF4-FFF2-40B4-BE49-F238E27FC236}">
                <a16:creationId xmlns:a16="http://schemas.microsoft.com/office/drawing/2014/main" id="{1A833BF3-9478-436B-831B-8A0C79A4F776}"/>
              </a:ext>
            </a:extLst>
          </p:cNvPr>
          <p:cNvSpPr>
            <a:spLocks noGrp="1"/>
          </p:cNvSpPr>
          <p:nvPr>
            <p:ph type="sldNum" sz="quarter" idx="12"/>
          </p:nvPr>
        </p:nvSpPr>
        <p:spPr/>
        <p:txBody>
          <a:bodyPr/>
          <a:lstStyle/>
          <a:p>
            <a:fld id="{546C87ED-0213-A843-B214-D212A8CFC8F3}" type="slidenum">
              <a:rPr lang="en-US" smtClean="0"/>
              <a:pPr/>
              <a:t>21</a:t>
            </a:fld>
            <a:endParaRPr lang="en-US"/>
          </a:p>
        </p:txBody>
      </p:sp>
      <p:pic>
        <p:nvPicPr>
          <p:cNvPr id="5" name="Picture 4" descr="A picture containing sky, outdoor, grass, field&#10;&#10;Description automatically generated">
            <a:extLst>
              <a:ext uri="{FF2B5EF4-FFF2-40B4-BE49-F238E27FC236}">
                <a16:creationId xmlns:a16="http://schemas.microsoft.com/office/drawing/2014/main" id="{1D405116-8352-4E9C-B8AB-5A567AE0EB82}"/>
              </a:ext>
            </a:extLst>
          </p:cNvPr>
          <p:cNvPicPr>
            <a:picLocks noChangeAspect="1"/>
          </p:cNvPicPr>
          <p:nvPr/>
        </p:nvPicPr>
        <p:blipFill>
          <a:blip r:embed="rId2"/>
          <a:stretch>
            <a:fillRect/>
          </a:stretch>
        </p:blipFill>
        <p:spPr>
          <a:xfrm>
            <a:off x="1377898" y="1594885"/>
            <a:ext cx="6027776" cy="4520832"/>
          </a:xfrm>
          <a:prstGeom prst="rect">
            <a:avLst/>
          </a:prstGeom>
        </p:spPr>
      </p:pic>
    </p:spTree>
    <p:extLst>
      <p:ext uri="{BB962C8B-B14F-4D97-AF65-F5344CB8AC3E}">
        <p14:creationId xmlns:p14="http://schemas.microsoft.com/office/powerpoint/2010/main" val="5615517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E7D18-2B23-472E-8D69-AAD13B3EFF58}"/>
              </a:ext>
            </a:extLst>
          </p:cNvPr>
          <p:cNvSpPr>
            <a:spLocks noGrp="1"/>
          </p:cNvSpPr>
          <p:nvPr>
            <p:ph type="title"/>
          </p:nvPr>
        </p:nvSpPr>
        <p:spPr/>
        <p:txBody>
          <a:bodyPr>
            <a:normAutofit/>
          </a:bodyPr>
          <a:lstStyle/>
          <a:p>
            <a:r>
              <a:rPr lang="en-US" sz="3400"/>
              <a:t>San Francisco Sectional</a:t>
            </a:r>
          </a:p>
        </p:txBody>
      </p:sp>
      <p:pic>
        <p:nvPicPr>
          <p:cNvPr id="6" name="Content Placeholder 5">
            <a:extLst>
              <a:ext uri="{FF2B5EF4-FFF2-40B4-BE49-F238E27FC236}">
                <a16:creationId xmlns:a16="http://schemas.microsoft.com/office/drawing/2014/main" id="{1DC0BEEE-C732-4DE9-883F-6AD7FA2C36AE}"/>
              </a:ext>
            </a:extLst>
          </p:cNvPr>
          <p:cNvPicPr>
            <a:picLocks noGrp="1" noChangeAspect="1"/>
          </p:cNvPicPr>
          <p:nvPr>
            <p:ph idx="1"/>
          </p:nvPr>
        </p:nvPicPr>
        <p:blipFill>
          <a:blip r:embed="rId2"/>
          <a:stretch>
            <a:fillRect/>
          </a:stretch>
        </p:blipFill>
        <p:spPr>
          <a:xfrm>
            <a:off x="1461473" y="1522738"/>
            <a:ext cx="6318398" cy="4708525"/>
          </a:xfrm>
        </p:spPr>
      </p:pic>
      <p:sp>
        <p:nvSpPr>
          <p:cNvPr id="4" name="Slide Number Placeholder 3">
            <a:extLst>
              <a:ext uri="{FF2B5EF4-FFF2-40B4-BE49-F238E27FC236}">
                <a16:creationId xmlns:a16="http://schemas.microsoft.com/office/drawing/2014/main" id="{AC6B2BAD-888E-49D0-8925-1B2D69EF8017}"/>
              </a:ext>
            </a:extLst>
          </p:cNvPr>
          <p:cNvSpPr>
            <a:spLocks noGrp="1"/>
          </p:cNvSpPr>
          <p:nvPr>
            <p:ph type="sldNum" sz="quarter" idx="12"/>
          </p:nvPr>
        </p:nvSpPr>
        <p:spPr/>
        <p:txBody>
          <a:bodyPr/>
          <a:lstStyle/>
          <a:p>
            <a:fld id="{546C87ED-0213-A843-B214-D212A8CFC8F3}" type="slidenum">
              <a:rPr lang="en-US" smtClean="0"/>
              <a:pPr/>
              <a:t>22</a:t>
            </a:fld>
            <a:endParaRPr lang="en-US"/>
          </a:p>
        </p:txBody>
      </p:sp>
    </p:spTree>
    <p:extLst>
      <p:ext uri="{BB962C8B-B14F-4D97-AF65-F5344CB8AC3E}">
        <p14:creationId xmlns:p14="http://schemas.microsoft.com/office/powerpoint/2010/main" val="32985930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58240-4449-41A5-ADFB-6A5F157D6893}"/>
              </a:ext>
            </a:extLst>
          </p:cNvPr>
          <p:cNvSpPr>
            <a:spLocks noGrp="1"/>
          </p:cNvSpPr>
          <p:nvPr>
            <p:ph type="title"/>
          </p:nvPr>
        </p:nvSpPr>
        <p:spPr>
          <a:xfrm>
            <a:off x="309204" y="274638"/>
            <a:ext cx="8377596" cy="1143000"/>
          </a:xfrm>
        </p:spPr>
        <p:txBody>
          <a:bodyPr anchor="ctr">
            <a:normAutofit/>
          </a:bodyPr>
          <a:lstStyle/>
          <a:p>
            <a:r>
              <a:rPr lang="en-US" sz="3400">
                <a:solidFill>
                  <a:srgbClr val="E84814"/>
                </a:solidFill>
              </a:rPr>
              <a:t>Wind Turbine Height Trends</a:t>
            </a:r>
          </a:p>
        </p:txBody>
      </p:sp>
      <p:pic>
        <p:nvPicPr>
          <p:cNvPr id="5" name="Content Placeholder 4">
            <a:extLst>
              <a:ext uri="{FF2B5EF4-FFF2-40B4-BE49-F238E27FC236}">
                <a16:creationId xmlns:a16="http://schemas.microsoft.com/office/drawing/2014/main" id="{982F4F69-D63B-4C63-AA3C-D52FDC477988}"/>
              </a:ext>
            </a:extLst>
          </p:cNvPr>
          <p:cNvPicPr>
            <a:picLocks noGrp="1" noChangeAspect="1"/>
          </p:cNvPicPr>
          <p:nvPr>
            <p:ph idx="1"/>
          </p:nvPr>
        </p:nvPicPr>
        <p:blipFill>
          <a:blip r:embed="rId3"/>
          <a:stretch>
            <a:fillRect/>
          </a:stretch>
        </p:blipFill>
        <p:spPr>
          <a:xfrm>
            <a:off x="1170089" y="1600201"/>
            <a:ext cx="6716611" cy="4567298"/>
          </a:xfrm>
          <a:prstGeom prst="rect">
            <a:avLst/>
          </a:prstGeom>
          <a:noFill/>
        </p:spPr>
      </p:pic>
      <p:sp>
        <p:nvSpPr>
          <p:cNvPr id="4" name="Slide Number Placeholder 3">
            <a:extLst>
              <a:ext uri="{FF2B5EF4-FFF2-40B4-BE49-F238E27FC236}">
                <a16:creationId xmlns:a16="http://schemas.microsoft.com/office/drawing/2014/main" id="{56423605-6E9F-4424-B24A-D744E00E0BFE}"/>
              </a:ext>
            </a:extLst>
          </p:cNvPr>
          <p:cNvSpPr>
            <a:spLocks noGrp="1"/>
          </p:cNvSpPr>
          <p:nvPr>
            <p:ph type="sldNum" sz="quarter" idx="12"/>
          </p:nvPr>
        </p:nvSpPr>
        <p:spPr>
          <a:xfrm>
            <a:off x="1200150" y="6356350"/>
            <a:ext cx="521566" cy="289079"/>
          </a:xfrm>
        </p:spPr>
        <p:txBody>
          <a:bodyPr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546C87ED-0213-A843-B214-D212A8CFC8F3}" type="slidenum">
              <a:rPr kumimoji="0" lang="en-US" sz="1200" b="0" i="0" u="none" strike="noStrike" kern="1200" cap="none" spc="0" normalizeH="0" baseline="0" noProof="0" smtClean="0">
                <a:ln>
                  <a:noFill/>
                </a:ln>
                <a:solidFill>
                  <a:srgbClr val="4A4A30">
                    <a:tint val="75000"/>
                  </a:srgb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23</a:t>
            </a:fld>
            <a:endParaRPr kumimoji="0" lang="en-US" sz="1200" b="0" i="0" u="none" strike="noStrike" kern="1200" cap="none" spc="0" normalizeH="0" baseline="0" noProof="0">
              <a:ln>
                <a:noFill/>
              </a:ln>
              <a:solidFill>
                <a:srgbClr val="4A4A30">
                  <a:tint val="75000"/>
                </a:srgbClr>
              </a:solidFill>
              <a:effectLst/>
              <a:uLnTx/>
              <a:uFillTx/>
              <a:latin typeface="Arial"/>
              <a:ea typeface="+mn-ea"/>
              <a:cs typeface="+mn-cs"/>
            </a:endParaRPr>
          </a:p>
        </p:txBody>
      </p:sp>
    </p:spTree>
    <p:extLst>
      <p:ext uri="{BB962C8B-B14F-4D97-AF65-F5344CB8AC3E}">
        <p14:creationId xmlns:p14="http://schemas.microsoft.com/office/powerpoint/2010/main" val="13861288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18D2B-F0BF-4515-A4C5-7010B2866E15}"/>
              </a:ext>
            </a:extLst>
          </p:cNvPr>
          <p:cNvSpPr>
            <a:spLocks noGrp="1"/>
          </p:cNvSpPr>
          <p:nvPr>
            <p:ph type="title"/>
          </p:nvPr>
        </p:nvSpPr>
        <p:spPr/>
        <p:txBody>
          <a:bodyPr>
            <a:normAutofit/>
          </a:bodyPr>
          <a:lstStyle/>
          <a:p>
            <a:r>
              <a:rPr lang="en-US" sz="3400"/>
              <a:t>Relative Impact of SMUD Solano 4 Project in the Resource Area</a:t>
            </a:r>
          </a:p>
        </p:txBody>
      </p:sp>
      <p:graphicFrame>
        <p:nvGraphicFramePr>
          <p:cNvPr id="5" name="Content Placeholder 4">
            <a:extLst>
              <a:ext uri="{FF2B5EF4-FFF2-40B4-BE49-F238E27FC236}">
                <a16:creationId xmlns:a16="http://schemas.microsoft.com/office/drawing/2014/main" id="{5DFB3D06-EDC7-458D-905B-087E5E7631F3}"/>
              </a:ext>
            </a:extLst>
          </p:cNvPr>
          <p:cNvGraphicFramePr>
            <a:graphicFrameLocks noGrp="1"/>
          </p:cNvGraphicFramePr>
          <p:nvPr>
            <p:ph idx="1"/>
            <p:extLst>
              <p:ext uri="{D42A27DB-BD31-4B8C-83A1-F6EECF244321}">
                <p14:modId xmlns:p14="http://schemas.microsoft.com/office/powerpoint/2010/main" val="3245432511"/>
              </p:ext>
            </p:extLst>
          </p:nvPr>
        </p:nvGraphicFramePr>
        <p:xfrm>
          <a:off x="309204" y="1600200"/>
          <a:ext cx="8377596"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078DDF81-0866-4A23-AE43-12A79A1A3CA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6C87ED-0213-A843-B214-D212A8CFC8F3}" type="slidenum">
              <a:rPr kumimoji="0" lang="en-US" sz="1200" b="0" i="0" u="none" strike="noStrike" kern="1200" cap="none" spc="0" normalizeH="0" baseline="0" noProof="0" smtClean="0">
                <a:ln>
                  <a:noFill/>
                </a:ln>
                <a:solidFill>
                  <a:srgbClr val="4A4A30">
                    <a:tint val="75000"/>
                  </a:srgb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4A4A30">
                  <a:tint val="75000"/>
                </a:srgbClr>
              </a:solidFill>
              <a:effectLst/>
              <a:uLnTx/>
              <a:uFillTx/>
              <a:latin typeface="Arial"/>
              <a:ea typeface="+mn-ea"/>
              <a:cs typeface="+mn-cs"/>
            </a:endParaRPr>
          </a:p>
        </p:txBody>
      </p:sp>
    </p:spTree>
    <p:extLst>
      <p:ext uri="{BB962C8B-B14F-4D97-AF65-F5344CB8AC3E}">
        <p14:creationId xmlns:p14="http://schemas.microsoft.com/office/powerpoint/2010/main" val="2830736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343682" y="459084"/>
            <a:ext cx="8229600" cy="625642"/>
          </a:xfrm>
          <a:noFill/>
          <a:ln>
            <a:miter lim="800000"/>
            <a:headEnd/>
            <a:tailEnd/>
          </a:ln>
        </p:spPr>
        <p:txBody>
          <a:bodyPr vert="horz" wrap="square" lIns="91440" tIns="45720" rIns="91440" bIns="45720" numCol="1" anchor="t" anchorCtr="0" compatLnSpc="1">
            <a:prstTxWarp prst="textNoShape">
              <a:avLst/>
            </a:prstTxWarp>
            <a:normAutofit fontScale="90000"/>
          </a:bodyPr>
          <a:lstStyle/>
          <a:p>
            <a:r>
              <a:rPr lang="en-US" sz="3800"/>
              <a:t>Solano 4 Wind Project Benefits </a:t>
            </a:r>
            <a:br>
              <a:rPr lang="en-US" sz="2800"/>
            </a:br>
            <a:br>
              <a:rPr lang="en-US" sz="2800"/>
            </a:br>
            <a:br>
              <a:rPr lang="en-US" sz="2800"/>
            </a:br>
            <a:endParaRPr lang="en-US" sz="2800"/>
          </a:p>
        </p:txBody>
      </p:sp>
      <p:sp>
        <p:nvSpPr>
          <p:cNvPr id="5" name="Slide Number Placeholder 4"/>
          <p:cNvSpPr>
            <a:spLocks noGrp="1"/>
          </p:cNvSpPr>
          <p:nvPr>
            <p:ph type="sldNum" sz="quarter" idx="12"/>
          </p:nvPr>
        </p:nvSpPr>
        <p:spPr>
          <a:xfrm>
            <a:off x="536341" y="6356350"/>
            <a:ext cx="521566" cy="289079"/>
          </a:xfrm>
        </p:spPr>
        <p:txBody>
          <a:bodyPr/>
          <a:lstStyle/>
          <a:p>
            <a:fld id="{C144D2BD-E8B0-4530-A79F-A4885C2E1FE9}" type="slidenum">
              <a:rPr lang="en-US" sz="1200" smtClean="0">
                <a:solidFill>
                  <a:prstClr val="black"/>
                </a:solidFill>
              </a:rPr>
              <a:pPr/>
              <a:t>3</a:t>
            </a:fld>
            <a:endParaRPr lang="en-US" sz="1200">
              <a:solidFill>
                <a:prstClr val="black"/>
              </a:solidFill>
            </a:endParaRPr>
          </a:p>
        </p:txBody>
      </p:sp>
      <p:graphicFrame>
        <p:nvGraphicFramePr>
          <p:cNvPr id="3" name="Diagram 2">
            <a:extLst>
              <a:ext uri="{FF2B5EF4-FFF2-40B4-BE49-F238E27FC236}">
                <a16:creationId xmlns:a16="http://schemas.microsoft.com/office/drawing/2014/main" id="{D177F232-F4FE-475F-8294-0686C95E7C01}"/>
              </a:ext>
            </a:extLst>
          </p:cNvPr>
          <p:cNvGraphicFramePr/>
          <p:nvPr>
            <p:extLst>
              <p:ext uri="{D42A27DB-BD31-4B8C-83A1-F6EECF244321}">
                <p14:modId xmlns:p14="http://schemas.microsoft.com/office/powerpoint/2010/main" val="1066408315"/>
              </p:ext>
            </p:extLst>
          </p:nvPr>
        </p:nvGraphicFramePr>
        <p:xfrm>
          <a:off x="343681" y="1518819"/>
          <a:ext cx="8434234" cy="47243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42287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343682" y="459084"/>
            <a:ext cx="8229600" cy="625642"/>
          </a:xfrm>
          <a:noFill/>
          <a:ln>
            <a:miter lim="800000"/>
            <a:headEnd/>
            <a:tailEnd/>
          </a:ln>
        </p:spPr>
        <p:txBody>
          <a:bodyPr vert="horz" wrap="square" lIns="91440" tIns="45720" rIns="91440" bIns="45720" numCol="1" anchor="t" anchorCtr="0" compatLnSpc="1">
            <a:prstTxWarp prst="textNoShape">
              <a:avLst/>
            </a:prstTxWarp>
            <a:normAutofit fontScale="90000"/>
          </a:bodyPr>
          <a:lstStyle/>
          <a:p>
            <a:r>
              <a:rPr lang="en-US" sz="3800"/>
              <a:t>Solano Wind Resource Area</a:t>
            </a:r>
            <a:br>
              <a:rPr lang="en-US" sz="2800"/>
            </a:br>
            <a:br>
              <a:rPr lang="en-US" sz="2800"/>
            </a:br>
            <a:br>
              <a:rPr lang="en-US" sz="2800"/>
            </a:br>
            <a:endParaRPr lang="en-US" sz="2800"/>
          </a:p>
        </p:txBody>
      </p:sp>
      <p:sp>
        <p:nvSpPr>
          <p:cNvPr id="5" name="Slide Number Placeholder 4"/>
          <p:cNvSpPr>
            <a:spLocks noGrp="1"/>
          </p:cNvSpPr>
          <p:nvPr>
            <p:ph type="sldNum" sz="quarter" idx="12"/>
          </p:nvPr>
        </p:nvSpPr>
        <p:spPr>
          <a:xfrm>
            <a:off x="536341" y="6356350"/>
            <a:ext cx="521566" cy="289079"/>
          </a:xfrm>
        </p:spPr>
        <p:txBody>
          <a:bodyPr/>
          <a:lstStyle/>
          <a:p>
            <a:fld id="{C144D2BD-E8B0-4530-A79F-A4885C2E1FE9}" type="slidenum">
              <a:rPr lang="en-US" sz="1200" smtClean="0">
                <a:solidFill>
                  <a:prstClr val="black"/>
                </a:solidFill>
              </a:rPr>
              <a:pPr/>
              <a:t>4</a:t>
            </a:fld>
            <a:endParaRPr lang="en-US" sz="1200">
              <a:solidFill>
                <a:prstClr val="black"/>
              </a:solidFill>
            </a:endParaRPr>
          </a:p>
        </p:txBody>
      </p:sp>
      <p:sp>
        <p:nvSpPr>
          <p:cNvPr id="7" name="Content Placeholder 2"/>
          <p:cNvSpPr txBox="1">
            <a:spLocks/>
          </p:cNvSpPr>
          <p:nvPr/>
        </p:nvSpPr>
        <p:spPr>
          <a:xfrm>
            <a:off x="235208" y="1472132"/>
            <a:ext cx="5564205" cy="573070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rgbClr val="4A4A30"/>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4A4A30"/>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4A4A30"/>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4A4A30"/>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4A4A3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400"/>
          </a:p>
        </p:txBody>
      </p:sp>
      <p:pic>
        <p:nvPicPr>
          <p:cNvPr id="1026" name="Picture 1" descr="image003">
            <a:extLst>
              <a:ext uri="{FF2B5EF4-FFF2-40B4-BE49-F238E27FC236}">
                <a16:creationId xmlns:a16="http://schemas.microsoft.com/office/drawing/2014/main" id="{E91A2234-428D-4EA3-AB72-FB4491B0F90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5045"/>
                    </a14:imgEffect>
                    <a14:imgEffect>
                      <a14:saturation sat="112000"/>
                    </a14:imgEffect>
                  </a14:imgLayer>
                </a14:imgProps>
              </a:ext>
              <a:ext uri="{28A0092B-C50C-407E-A947-70E740481C1C}">
                <a14:useLocalDpi xmlns:a14="http://schemas.microsoft.com/office/drawing/2010/main" val="0"/>
              </a:ext>
            </a:extLst>
          </a:blip>
          <a:srcRect t="12056" r="7495" b="12186"/>
          <a:stretch/>
        </p:blipFill>
        <p:spPr bwMode="auto">
          <a:xfrm>
            <a:off x="313760" y="1606561"/>
            <a:ext cx="6580714" cy="4563006"/>
          </a:xfrm>
          <a:prstGeom prst="rect">
            <a:avLst/>
          </a:prstGeom>
          <a:noFill/>
          <a:ln>
            <a:noFill/>
          </a:ln>
          <a:effectLst>
            <a:outerShdw blurRad="50800" dist="50800" dir="5400000" algn="ctr" rotWithShape="0">
              <a:srgbClr val="000000">
                <a:alpha val="7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Diagram 1">
            <a:extLst>
              <a:ext uri="{FF2B5EF4-FFF2-40B4-BE49-F238E27FC236}">
                <a16:creationId xmlns:a16="http://schemas.microsoft.com/office/drawing/2014/main" id="{03BB571D-331D-4DD6-81EF-EDA8612863E5}"/>
              </a:ext>
            </a:extLst>
          </p:cNvPr>
          <p:cNvGraphicFramePr/>
          <p:nvPr>
            <p:extLst>
              <p:ext uri="{D42A27DB-BD31-4B8C-83A1-F6EECF244321}">
                <p14:modId xmlns:p14="http://schemas.microsoft.com/office/powerpoint/2010/main" val="451369359"/>
              </p:ext>
            </p:extLst>
          </p:nvPr>
        </p:nvGraphicFramePr>
        <p:xfrm>
          <a:off x="6894474" y="1635532"/>
          <a:ext cx="2231115" cy="44869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102077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7DA1A-2B87-44D6-86A9-7DE5DAD667C7}"/>
              </a:ext>
            </a:extLst>
          </p:cNvPr>
          <p:cNvSpPr>
            <a:spLocks noGrp="1"/>
          </p:cNvSpPr>
          <p:nvPr>
            <p:ph type="title"/>
          </p:nvPr>
        </p:nvSpPr>
        <p:spPr/>
        <p:txBody>
          <a:bodyPr>
            <a:normAutofit/>
          </a:bodyPr>
          <a:lstStyle/>
          <a:p>
            <a:r>
              <a:rPr lang="en-US" sz="3400"/>
              <a:t>Solano 4 Project Location Map</a:t>
            </a:r>
          </a:p>
        </p:txBody>
      </p:sp>
      <p:sp>
        <p:nvSpPr>
          <p:cNvPr id="4" name="Slide Number Placeholder 3">
            <a:extLst>
              <a:ext uri="{FF2B5EF4-FFF2-40B4-BE49-F238E27FC236}">
                <a16:creationId xmlns:a16="http://schemas.microsoft.com/office/drawing/2014/main" id="{1D1CC38A-8D8D-4DDF-A0F2-DD0D2879FD29}"/>
              </a:ext>
            </a:extLst>
          </p:cNvPr>
          <p:cNvSpPr>
            <a:spLocks noGrp="1"/>
          </p:cNvSpPr>
          <p:nvPr>
            <p:ph type="sldNum" sz="quarter" idx="12"/>
          </p:nvPr>
        </p:nvSpPr>
        <p:spPr/>
        <p:txBody>
          <a:bodyPr/>
          <a:lstStyle/>
          <a:p>
            <a:fld id="{546C87ED-0213-A843-B214-D212A8CFC8F3}" type="slidenum">
              <a:rPr lang="en-US" smtClean="0"/>
              <a:pPr/>
              <a:t>5</a:t>
            </a:fld>
            <a:endParaRPr lang="en-US"/>
          </a:p>
        </p:txBody>
      </p:sp>
      <p:graphicFrame>
        <p:nvGraphicFramePr>
          <p:cNvPr id="7" name="Object 6">
            <a:extLst>
              <a:ext uri="{FF2B5EF4-FFF2-40B4-BE49-F238E27FC236}">
                <a16:creationId xmlns:a16="http://schemas.microsoft.com/office/drawing/2014/main" id="{F4E2ECAD-EBF9-42C5-B4E5-1D4330D8C0D4}"/>
              </a:ext>
            </a:extLst>
          </p:cNvPr>
          <p:cNvGraphicFramePr>
            <a:graphicFrameLocks noChangeAspect="1"/>
          </p:cNvGraphicFramePr>
          <p:nvPr>
            <p:extLst>
              <p:ext uri="{D42A27DB-BD31-4B8C-83A1-F6EECF244321}">
                <p14:modId xmlns:p14="http://schemas.microsoft.com/office/powerpoint/2010/main" val="236766092"/>
              </p:ext>
            </p:extLst>
          </p:nvPr>
        </p:nvGraphicFramePr>
        <p:xfrm>
          <a:off x="865359" y="1475676"/>
          <a:ext cx="7385262" cy="4779264"/>
        </p:xfrm>
        <a:graphic>
          <a:graphicData uri="http://schemas.openxmlformats.org/presentationml/2006/ole">
            <mc:AlternateContent xmlns:mc="http://schemas.openxmlformats.org/markup-compatibility/2006">
              <mc:Choice xmlns:v="urn:schemas-microsoft-com:vml" Requires="v">
                <p:oleObj spid="_x0000_s27649" name="Acrobat Document" r:id="rId3" imgW="11658600" imgH="7543680" progId="AcroExch.Document.2017">
                  <p:embed/>
                </p:oleObj>
              </mc:Choice>
              <mc:Fallback>
                <p:oleObj name="Acrobat Document" r:id="rId3" imgW="11658600" imgH="7543680" progId="AcroExch.Document.2017">
                  <p:embed/>
                  <p:pic>
                    <p:nvPicPr>
                      <p:cNvPr id="7" name="Object 6">
                        <a:extLst>
                          <a:ext uri="{FF2B5EF4-FFF2-40B4-BE49-F238E27FC236}">
                            <a16:creationId xmlns:a16="http://schemas.microsoft.com/office/drawing/2014/main" id="{F4E2ECAD-EBF9-42C5-B4E5-1D4330D8C0D4}"/>
                          </a:ext>
                        </a:extLst>
                      </p:cNvPr>
                      <p:cNvPicPr/>
                      <p:nvPr/>
                    </p:nvPicPr>
                    <p:blipFill>
                      <a:blip r:embed="rId4"/>
                      <a:stretch>
                        <a:fillRect/>
                      </a:stretch>
                    </p:blipFill>
                    <p:spPr>
                      <a:xfrm>
                        <a:off x="865359" y="1475676"/>
                        <a:ext cx="7385262" cy="4779264"/>
                      </a:xfrm>
                      <a:prstGeom prst="rect">
                        <a:avLst/>
                      </a:prstGeom>
                    </p:spPr>
                  </p:pic>
                </p:oleObj>
              </mc:Fallback>
            </mc:AlternateContent>
          </a:graphicData>
        </a:graphic>
      </p:graphicFrame>
    </p:spTree>
    <p:extLst>
      <p:ext uri="{BB962C8B-B14F-4D97-AF65-F5344CB8AC3E}">
        <p14:creationId xmlns:p14="http://schemas.microsoft.com/office/powerpoint/2010/main" val="3577203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269037" y="502221"/>
            <a:ext cx="8229600" cy="625642"/>
          </a:xfrm>
          <a:ln>
            <a:solidFill>
              <a:schemeClr val="bg1"/>
            </a:solidFill>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t" anchorCtr="0" compatLnSpc="1">
            <a:prstTxWarp prst="textNoShape">
              <a:avLst/>
            </a:prstTxWarp>
            <a:normAutofit fontScale="90000"/>
          </a:bodyPr>
          <a:lstStyle/>
          <a:p>
            <a:r>
              <a:rPr lang="en-US" sz="3800"/>
              <a:t>Proposed Project: Solano 4 Wind</a:t>
            </a:r>
            <a:br>
              <a:rPr lang="en-US" sz="3800">
                <a:cs typeface="Arial"/>
              </a:rPr>
            </a:br>
            <a:br>
              <a:rPr lang="en-US" sz="2800"/>
            </a:br>
            <a:endParaRPr lang="en-US" sz="1800">
              <a:solidFill>
                <a:schemeClr val="tx1"/>
              </a:solidFill>
              <a:latin typeface="Arial"/>
              <a:cs typeface="Arial"/>
            </a:endParaRPr>
          </a:p>
        </p:txBody>
      </p:sp>
      <p:sp>
        <p:nvSpPr>
          <p:cNvPr id="5" name="Slide Number Placeholder 4"/>
          <p:cNvSpPr>
            <a:spLocks noGrp="1"/>
          </p:cNvSpPr>
          <p:nvPr>
            <p:ph type="sldNum" sz="quarter" idx="12"/>
          </p:nvPr>
        </p:nvSpPr>
        <p:spPr>
          <a:xfrm>
            <a:off x="536341" y="6356350"/>
            <a:ext cx="521566" cy="289079"/>
          </a:xfrm>
        </p:spPr>
        <p:txBody>
          <a:bodyPr/>
          <a:lstStyle/>
          <a:p>
            <a:fld id="{C144D2BD-E8B0-4530-A79F-A4885C2E1FE9}" type="slidenum">
              <a:rPr lang="en-US" sz="1200" smtClean="0">
                <a:solidFill>
                  <a:prstClr val="black"/>
                </a:solidFill>
              </a:rPr>
              <a:pPr/>
              <a:t>6</a:t>
            </a:fld>
            <a:endParaRPr lang="en-US" sz="1200">
              <a:solidFill>
                <a:prstClr val="black"/>
              </a:solidFill>
            </a:endParaRPr>
          </a:p>
        </p:txBody>
      </p:sp>
      <p:sp>
        <p:nvSpPr>
          <p:cNvPr id="7" name="Content Placeholder 2"/>
          <p:cNvSpPr txBox="1">
            <a:spLocks/>
          </p:cNvSpPr>
          <p:nvPr/>
        </p:nvSpPr>
        <p:spPr>
          <a:xfrm>
            <a:off x="235208" y="1472132"/>
            <a:ext cx="5564205" cy="573070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rgbClr val="4A4A30"/>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4A4A30"/>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4A4A30"/>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4A4A30"/>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4A4A3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400"/>
          </a:p>
        </p:txBody>
      </p:sp>
      <p:pic>
        <p:nvPicPr>
          <p:cNvPr id="8" name="Picture 7">
            <a:extLst>
              <a:ext uri="{FF2B5EF4-FFF2-40B4-BE49-F238E27FC236}">
                <a16:creationId xmlns:a16="http://schemas.microsoft.com/office/drawing/2014/main" id="{629FEBF6-78CF-4667-BF7D-0B95156C33CA}"/>
              </a:ext>
            </a:extLst>
          </p:cNvPr>
          <p:cNvPicPr>
            <a:picLocks noChangeAspect="1"/>
          </p:cNvPicPr>
          <p:nvPr/>
        </p:nvPicPr>
        <p:blipFill>
          <a:blip r:embed="rId3"/>
          <a:stretch>
            <a:fillRect/>
          </a:stretch>
        </p:blipFill>
        <p:spPr>
          <a:xfrm>
            <a:off x="315220" y="2690115"/>
            <a:ext cx="3905579" cy="3045641"/>
          </a:xfrm>
          <a:prstGeom prst="rect">
            <a:avLst/>
          </a:prstGeom>
        </p:spPr>
      </p:pic>
      <p:pic>
        <p:nvPicPr>
          <p:cNvPr id="9" name="Picture 8">
            <a:extLst>
              <a:ext uri="{FF2B5EF4-FFF2-40B4-BE49-F238E27FC236}">
                <a16:creationId xmlns:a16="http://schemas.microsoft.com/office/drawing/2014/main" id="{B37E5BD0-C861-4666-8A2B-9DFBC2DA4F56}"/>
              </a:ext>
            </a:extLst>
          </p:cNvPr>
          <p:cNvPicPr>
            <a:picLocks noChangeAspect="1"/>
          </p:cNvPicPr>
          <p:nvPr/>
        </p:nvPicPr>
        <p:blipFill>
          <a:blip r:embed="rId4"/>
          <a:stretch>
            <a:fillRect/>
          </a:stretch>
        </p:blipFill>
        <p:spPr>
          <a:xfrm>
            <a:off x="4525774" y="2689395"/>
            <a:ext cx="3933960" cy="3045641"/>
          </a:xfrm>
          <a:prstGeom prst="rect">
            <a:avLst/>
          </a:prstGeom>
        </p:spPr>
      </p:pic>
      <p:sp>
        <p:nvSpPr>
          <p:cNvPr id="10" name="TextBox 9">
            <a:extLst>
              <a:ext uri="{FF2B5EF4-FFF2-40B4-BE49-F238E27FC236}">
                <a16:creationId xmlns:a16="http://schemas.microsoft.com/office/drawing/2014/main" id="{72F9FA46-1133-4712-A630-91F18BB5FAA0}"/>
              </a:ext>
            </a:extLst>
          </p:cNvPr>
          <p:cNvSpPr txBox="1"/>
          <p:nvPr/>
        </p:nvSpPr>
        <p:spPr>
          <a:xfrm>
            <a:off x="5806976" y="2414805"/>
            <a:ext cx="1999978" cy="338554"/>
          </a:xfrm>
          <a:prstGeom prst="rect">
            <a:avLst/>
          </a:prstGeom>
          <a:noFill/>
        </p:spPr>
        <p:txBody>
          <a:bodyPr wrap="square" rtlCol="0">
            <a:spAutoFit/>
          </a:bodyPr>
          <a:lstStyle/>
          <a:p>
            <a:r>
              <a:rPr lang="en-US" sz="1600" b="1"/>
              <a:t>Solano 4 East</a:t>
            </a:r>
          </a:p>
        </p:txBody>
      </p:sp>
      <p:sp>
        <p:nvSpPr>
          <p:cNvPr id="11" name="Content Placeholder 2">
            <a:extLst>
              <a:ext uri="{FF2B5EF4-FFF2-40B4-BE49-F238E27FC236}">
                <a16:creationId xmlns:a16="http://schemas.microsoft.com/office/drawing/2014/main" id="{4551965C-2284-47F1-9CD1-534064F7A3E9}"/>
              </a:ext>
            </a:extLst>
          </p:cNvPr>
          <p:cNvSpPr txBox="1">
            <a:spLocks/>
          </p:cNvSpPr>
          <p:nvPr/>
        </p:nvSpPr>
        <p:spPr>
          <a:xfrm>
            <a:off x="4527184" y="5731271"/>
            <a:ext cx="4044571" cy="525070"/>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b="0" i="0" kern="1200">
                <a:solidFill>
                  <a:srgbClr val="4A4A30"/>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4A4A30"/>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4A4A30"/>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4A4A30"/>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4A4A3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a:t>Decommission 23 older, less efficient wind turbines and </a:t>
            </a:r>
            <a:r>
              <a:rPr lang="en-US" sz="1600">
                <a:sym typeface="Wingdings" panose="05000000000000000000" pitchFamily="2" charset="2"/>
              </a:rPr>
              <a:t>replace with </a:t>
            </a:r>
            <a:r>
              <a:rPr lang="en-US" sz="1600"/>
              <a:t>9 modern wind turbines</a:t>
            </a:r>
          </a:p>
        </p:txBody>
      </p:sp>
      <p:sp>
        <p:nvSpPr>
          <p:cNvPr id="12" name="Content Placeholder 2">
            <a:extLst>
              <a:ext uri="{FF2B5EF4-FFF2-40B4-BE49-F238E27FC236}">
                <a16:creationId xmlns:a16="http://schemas.microsoft.com/office/drawing/2014/main" id="{C0E08A93-4305-4081-90AF-0780975AFEE0}"/>
              </a:ext>
            </a:extLst>
          </p:cNvPr>
          <p:cNvSpPr txBox="1">
            <a:spLocks/>
          </p:cNvSpPr>
          <p:nvPr/>
        </p:nvSpPr>
        <p:spPr>
          <a:xfrm>
            <a:off x="269037" y="5742631"/>
            <a:ext cx="4044571" cy="553916"/>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b="0" i="0" kern="1200">
                <a:solidFill>
                  <a:srgbClr val="4A4A30"/>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4A4A30"/>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4A4A30"/>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4A4A30"/>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4A4A3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a:sym typeface="Wingdings" panose="05000000000000000000" pitchFamily="2" charset="2"/>
              </a:rPr>
              <a:t>Construction and operation of </a:t>
            </a:r>
            <a:r>
              <a:rPr lang="en-US" sz="1600"/>
              <a:t>10 new wind turbines.</a:t>
            </a:r>
          </a:p>
        </p:txBody>
      </p:sp>
      <p:sp>
        <p:nvSpPr>
          <p:cNvPr id="13" name="TextBox 12">
            <a:extLst>
              <a:ext uri="{FF2B5EF4-FFF2-40B4-BE49-F238E27FC236}">
                <a16:creationId xmlns:a16="http://schemas.microsoft.com/office/drawing/2014/main" id="{2963FDED-779E-44FB-8CE3-50FC980046D3}"/>
              </a:ext>
            </a:extLst>
          </p:cNvPr>
          <p:cNvSpPr txBox="1"/>
          <p:nvPr/>
        </p:nvSpPr>
        <p:spPr>
          <a:xfrm>
            <a:off x="1274099" y="2411954"/>
            <a:ext cx="1843146" cy="338554"/>
          </a:xfrm>
          <a:prstGeom prst="rect">
            <a:avLst/>
          </a:prstGeom>
          <a:noFill/>
        </p:spPr>
        <p:txBody>
          <a:bodyPr wrap="square" rtlCol="0">
            <a:spAutoFit/>
          </a:bodyPr>
          <a:lstStyle/>
          <a:p>
            <a:r>
              <a:rPr lang="en-US" sz="1600" b="1"/>
              <a:t>Solano 4 West</a:t>
            </a:r>
          </a:p>
        </p:txBody>
      </p:sp>
      <p:graphicFrame>
        <p:nvGraphicFramePr>
          <p:cNvPr id="2" name="Diagram 1">
            <a:extLst>
              <a:ext uri="{FF2B5EF4-FFF2-40B4-BE49-F238E27FC236}">
                <a16:creationId xmlns:a16="http://schemas.microsoft.com/office/drawing/2014/main" id="{A40E13D2-6E34-49D9-9C9A-44523A247198}"/>
              </a:ext>
            </a:extLst>
          </p:cNvPr>
          <p:cNvGraphicFramePr/>
          <p:nvPr>
            <p:extLst>
              <p:ext uri="{D42A27DB-BD31-4B8C-83A1-F6EECF244321}">
                <p14:modId xmlns:p14="http://schemas.microsoft.com/office/powerpoint/2010/main" val="1769868917"/>
              </p:ext>
            </p:extLst>
          </p:nvPr>
        </p:nvGraphicFramePr>
        <p:xfrm>
          <a:off x="217577" y="1473834"/>
          <a:ext cx="8756238" cy="9541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828989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303476" y="421557"/>
            <a:ext cx="8229600" cy="741067"/>
          </a:xfrm>
          <a:noFill/>
          <a:ln>
            <a:miter lim="800000"/>
            <a:headEnd/>
            <a:tailEnd/>
          </a:ln>
        </p:spPr>
        <p:txBody>
          <a:bodyPr vert="horz" wrap="square" lIns="91440" tIns="45720" rIns="91440" bIns="45720" numCol="1" rtlCol="0" anchor="t" anchorCtr="0" compatLnSpc="1">
            <a:prstTxWarp prst="textNoShape">
              <a:avLst/>
            </a:prstTxWarp>
            <a:noAutofit/>
          </a:bodyPr>
          <a:lstStyle/>
          <a:p>
            <a:r>
              <a:rPr lang="en-US" sz="3400"/>
              <a:t>Solano 4 Wind Project Collaboration</a:t>
            </a:r>
            <a:br>
              <a:rPr lang="en-US" sz="3400"/>
            </a:br>
            <a:br>
              <a:rPr lang="en-US" sz="3400"/>
            </a:br>
            <a:br>
              <a:rPr lang="en-US" sz="3400"/>
            </a:br>
            <a:endParaRPr lang="en-US" sz="3400"/>
          </a:p>
        </p:txBody>
      </p:sp>
      <p:sp>
        <p:nvSpPr>
          <p:cNvPr id="5" name="Slide Number Placeholder 4"/>
          <p:cNvSpPr>
            <a:spLocks noGrp="1"/>
          </p:cNvSpPr>
          <p:nvPr>
            <p:ph type="sldNum" sz="quarter" idx="12"/>
          </p:nvPr>
        </p:nvSpPr>
        <p:spPr>
          <a:xfrm>
            <a:off x="536341" y="6356350"/>
            <a:ext cx="521566" cy="289079"/>
          </a:xfrm>
        </p:spPr>
        <p:txBody>
          <a:bodyPr/>
          <a:lstStyle/>
          <a:p>
            <a:fld id="{C144D2BD-E8B0-4530-A79F-A4885C2E1FE9}" type="slidenum">
              <a:rPr lang="en-US" sz="1200" smtClean="0">
                <a:solidFill>
                  <a:prstClr val="black"/>
                </a:solidFill>
              </a:rPr>
              <a:pPr/>
              <a:t>7</a:t>
            </a:fld>
            <a:endParaRPr lang="en-US" sz="1200">
              <a:solidFill>
                <a:prstClr val="black"/>
              </a:solidFill>
            </a:endParaRPr>
          </a:p>
        </p:txBody>
      </p:sp>
      <p:sp>
        <p:nvSpPr>
          <p:cNvPr id="7" name="Content Placeholder 2"/>
          <p:cNvSpPr txBox="1">
            <a:spLocks/>
          </p:cNvSpPr>
          <p:nvPr/>
        </p:nvSpPr>
        <p:spPr>
          <a:xfrm>
            <a:off x="363738" y="1518820"/>
            <a:ext cx="6503719" cy="4709327"/>
          </a:xfrm>
          <a:prstGeom prst="rect">
            <a:avLst/>
          </a:prstGeom>
        </p:spPr>
        <p:style>
          <a:lnRef idx="2">
            <a:schemeClr val="accent3"/>
          </a:lnRef>
          <a:fillRef idx="1">
            <a:schemeClr val="lt1"/>
          </a:fillRef>
          <a:effectRef idx="0">
            <a:schemeClr val="accent3"/>
          </a:effectRef>
          <a:fontRef idx="minor">
            <a:schemeClr val="dk1"/>
          </a:fontRef>
        </p:style>
        <p:txBody>
          <a:bodyPr vert="horz" lIns="91440" tIns="45720" rIns="91440" bIns="45720" rtlCol="0" anchor="t">
            <a:normAutofit lnSpcReduction="10000"/>
          </a:bodyPr>
          <a:lstStyle>
            <a:lvl1pPr marL="342900" indent="-342900" algn="l" defTabSz="457200" rtl="0" eaLnBrk="1" latinLnBrk="0" hangingPunct="1">
              <a:spcBef>
                <a:spcPct val="20000"/>
              </a:spcBef>
              <a:buFont typeface="Arial"/>
              <a:buChar char="•"/>
              <a:defRPr sz="3200" b="0" i="0" kern="1200">
                <a:solidFill>
                  <a:srgbClr val="4A4A30"/>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4A4A30"/>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4A4A30"/>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4A4A30"/>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4A4A3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600"/>
              </a:spcAft>
              <a:buNone/>
            </a:pPr>
            <a:r>
              <a:rPr lang="en-US" sz="2400" b="1"/>
              <a:t>SMUD has worked collaboratively with Solano County Airport Land Use Commission and Travis AFB to develop this project. </a:t>
            </a:r>
            <a:r>
              <a:rPr lang="en-US" sz="2400"/>
              <a:t>Ready for construction phase.</a:t>
            </a:r>
          </a:p>
          <a:p>
            <a:pPr lvl="1">
              <a:lnSpc>
                <a:spcPct val="120000"/>
              </a:lnSpc>
              <a:spcBef>
                <a:spcPts val="0"/>
              </a:spcBef>
              <a:spcAft>
                <a:spcPts val="600"/>
              </a:spcAft>
            </a:pPr>
            <a:r>
              <a:rPr lang="en-US" sz="1800"/>
              <a:t>CRADA signatory (2010)</a:t>
            </a:r>
          </a:p>
          <a:p>
            <a:pPr lvl="1">
              <a:lnSpc>
                <a:spcPct val="120000"/>
              </a:lnSpc>
              <a:spcBef>
                <a:spcPts val="0"/>
              </a:spcBef>
              <a:spcAft>
                <a:spcPts val="600"/>
              </a:spcAft>
            </a:pPr>
            <a:r>
              <a:rPr lang="en-US" sz="1800"/>
              <a:t>ALUC Selected SMUD as a member of the Renewable Energy and Wind Resource Working groups (2014-2016)</a:t>
            </a:r>
          </a:p>
          <a:p>
            <a:pPr lvl="1">
              <a:lnSpc>
                <a:spcPct val="120000"/>
              </a:lnSpc>
              <a:spcBef>
                <a:spcPts val="0"/>
              </a:spcBef>
              <a:spcAft>
                <a:spcPts val="600"/>
              </a:spcAft>
            </a:pPr>
            <a:r>
              <a:rPr lang="en-US" sz="1800"/>
              <a:t>WTRIM participant (2018-2019) and provided data to support their analysis</a:t>
            </a:r>
          </a:p>
          <a:p>
            <a:pPr lvl="1">
              <a:lnSpc>
                <a:spcPct val="120000"/>
              </a:lnSpc>
              <a:spcBef>
                <a:spcPts val="0"/>
              </a:spcBef>
              <a:spcAft>
                <a:spcPts val="600"/>
              </a:spcAft>
            </a:pPr>
            <a:r>
              <a:rPr lang="en-US" sz="1800"/>
              <a:t>Regular meetings with Travis AFB and Solano County staff and Airport Land Use Commission members (2010-present time)</a:t>
            </a:r>
          </a:p>
        </p:txBody>
      </p:sp>
      <p:pic>
        <p:nvPicPr>
          <p:cNvPr id="2" name="Picture 1">
            <a:extLst>
              <a:ext uri="{FF2B5EF4-FFF2-40B4-BE49-F238E27FC236}">
                <a16:creationId xmlns:a16="http://schemas.microsoft.com/office/drawing/2014/main" id="{7252C7F4-C760-44F8-BCE4-114B1F006384}"/>
              </a:ext>
            </a:extLst>
          </p:cNvPr>
          <p:cNvPicPr>
            <a:picLocks noChangeAspect="1"/>
          </p:cNvPicPr>
          <p:nvPr/>
        </p:nvPicPr>
        <p:blipFill rotWithShape="1">
          <a:blip r:embed="rId3"/>
          <a:srcRect l="42639" t="17860" r="36976" b="18834"/>
          <a:stretch/>
        </p:blipFill>
        <p:spPr>
          <a:xfrm>
            <a:off x="6867459" y="1518821"/>
            <a:ext cx="2021165" cy="4709326"/>
          </a:xfrm>
          <a:prstGeom prst="rect">
            <a:avLst/>
          </a:prstGeom>
        </p:spPr>
      </p:pic>
    </p:spTree>
    <p:extLst>
      <p:ext uri="{BB962C8B-B14F-4D97-AF65-F5344CB8AC3E}">
        <p14:creationId xmlns:p14="http://schemas.microsoft.com/office/powerpoint/2010/main" val="293849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303476" y="421557"/>
            <a:ext cx="8229600" cy="741067"/>
          </a:xfrm>
          <a:noFill/>
          <a:ln>
            <a:miter lim="800000"/>
            <a:headEnd/>
            <a:tailEnd/>
          </a:ln>
        </p:spPr>
        <p:txBody>
          <a:bodyPr vert="horz" wrap="square" lIns="91440" tIns="45720" rIns="91440" bIns="45720" numCol="1" rtlCol="0" anchor="t" anchorCtr="0" compatLnSpc="1">
            <a:prstTxWarp prst="textNoShape">
              <a:avLst/>
            </a:prstTxWarp>
            <a:noAutofit/>
          </a:bodyPr>
          <a:lstStyle/>
          <a:p>
            <a:r>
              <a:rPr lang="en-US" sz="3400"/>
              <a:t>Solano 4 Wind Project Collaboration (cont.)</a:t>
            </a:r>
            <a:br>
              <a:rPr lang="en-US" sz="3400"/>
            </a:br>
            <a:br>
              <a:rPr lang="en-US" sz="3400"/>
            </a:br>
            <a:br>
              <a:rPr lang="en-US" sz="3400"/>
            </a:br>
            <a:endParaRPr lang="en-US" sz="3400"/>
          </a:p>
        </p:txBody>
      </p:sp>
      <p:sp>
        <p:nvSpPr>
          <p:cNvPr id="5" name="Slide Number Placeholder 4"/>
          <p:cNvSpPr>
            <a:spLocks noGrp="1"/>
          </p:cNvSpPr>
          <p:nvPr>
            <p:ph type="sldNum" sz="quarter" idx="12"/>
          </p:nvPr>
        </p:nvSpPr>
        <p:spPr>
          <a:xfrm>
            <a:off x="536341" y="6356350"/>
            <a:ext cx="521566" cy="289079"/>
          </a:xfrm>
        </p:spPr>
        <p:txBody>
          <a:bodyPr/>
          <a:lstStyle/>
          <a:p>
            <a:fld id="{C144D2BD-E8B0-4530-A79F-A4885C2E1FE9}" type="slidenum">
              <a:rPr lang="en-US" sz="1200" smtClean="0">
                <a:solidFill>
                  <a:prstClr val="black"/>
                </a:solidFill>
              </a:rPr>
              <a:pPr/>
              <a:t>8</a:t>
            </a:fld>
            <a:endParaRPr lang="en-US" sz="1200">
              <a:solidFill>
                <a:prstClr val="black"/>
              </a:solidFill>
            </a:endParaRPr>
          </a:p>
        </p:txBody>
      </p:sp>
      <p:sp>
        <p:nvSpPr>
          <p:cNvPr id="7" name="Content Placeholder 2"/>
          <p:cNvSpPr txBox="1">
            <a:spLocks/>
          </p:cNvSpPr>
          <p:nvPr/>
        </p:nvSpPr>
        <p:spPr>
          <a:xfrm>
            <a:off x="348583" y="1518820"/>
            <a:ext cx="6518875" cy="4709327"/>
          </a:xfrm>
          <a:prstGeom prst="rect">
            <a:avLst/>
          </a:prstGeom>
        </p:spPr>
        <p:style>
          <a:lnRef idx="2">
            <a:schemeClr val="accent3"/>
          </a:lnRef>
          <a:fillRef idx="1">
            <a:schemeClr val="lt1"/>
          </a:fillRef>
          <a:effectRef idx="0">
            <a:schemeClr val="accent3"/>
          </a:effectRef>
          <a:fontRef idx="minor">
            <a:schemeClr val="dk1"/>
          </a:fontRef>
        </p:style>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b="0" i="0" kern="1200">
                <a:solidFill>
                  <a:srgbClr val="4A4A30"/>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4A4A30"/>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4A4A30"/>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4A4A30"/>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4A4A3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600"/>
              </a:spcAft>
              <a:buNone/>
            </a:pPr>
            <a:r>
              <a:rPr lang="en-US" sz="2400" b="1"/>
              <a:t>Project FAA Determinations:</a:t>
            </a:r>
          </a:p>
          <a:p>
            <a:pPr lvl="1">
              <a:lnSpc>
                <a:spcPct val="120000"/>
              </a:lnSpc>
              <a:spcBef>
                <a:spcPts val="0"/>
              </a:spcBef>
              <a:spcAft>
                <a:spcPts val="600"/>
              </a:spcAft>
            </a:pPr>
            <a:r>
              <a:rPr lang="en-US" sz="1400"/>
              <a:t>SMUD filed for project determinations with the FAA in 2018, Travis AFB did not raise concerns with the DoD Clearinghouse at this time.</a:t>
            </a:r>
          </a:p>
          <a:p>
            <a:pPr lvl="1">
              <a:lnSpc>
                <a:spcPct val="120000"/>
              </a:lnSpc>
              <a:spcBef>
                <a:spcPts val="0"/>
              </a:spcBef>
              <a:spcAft>
                <a:spcPts val="600"/>
              </a:spcAft>
            </a:pPr>
            <a:r>
              <a:rPr lang="en-US" sz="1400"/>
              <a:t>In 2019 SMUD received FAA Determinations of ‘No Hazard’ for the project.</a:t>
            </a:r>
          </a:p>
          <a:p>
            <a:pPr lvl="1">
              <a:lnSpc>
                <a:spcPct val="120000"/>
              </a:lnSpc>
              <a:spcBef>
                <a:spcPts val="0"/>
              </a:spcBef>
              <a:spcAft>
                <a:spcPts val="600"/>
              </a:spcAft>
            </a:pPr>
            <a:r>
              <a:rPr lang="en-US" sz="1400"/>
              <a:t>After the comment date Travis AFB raised concerns with SMUD.</a:t>
            </a:r>
          </a:p>
          <a:p>
            <a:pPr lvl="1">
              <a:lnSpc>
                <a:spcPct val="120000"/>
              </a:lnSpc>
              <a:spcBef>
                <a:spcPts val="0"/>
              </a:spcBef>
              <a:spcAft>
                <a:spcPts val="600"/>
              </a:spcAft>
            </a:pPr>
            <a:r>
              <a:rPr lang="en-US" sz="1400"/>
              <a:t>SMUD met with Travis AFB and coordinated the extension process to assure its participation.</a:t>
            </a:r>
          </a:p>
          <a:p>
            <a:pPr lvl="1">
              <a:lnSpc>
                <a:spcPct val="120000"/>
              </a:lnSpc>
              <a:spcBef>
                <a:spcPts val="0"/>
              </a:spcBef>
              <a:spcAft>
                <a:spcPts val="600"/>
              </a:spcAft>
            </a:pPr>
            <a:r>
              <a:rPr lang="en-US" sz="1400"/>
              <a:t>Notice of Presumed Risk issued by the DoD, MRT formed.</a:t>
            </a:r>
          </a:p>
          <a:p>
            <a:pPr lvl="1">
              <a:lnSpc>
                <a:spcPct val="120000"/>
              </a:lnSpc>
              <a:spcBef>
                <a:spcPts val="0"/>
              </a:spcBef>
              <a:spcAft>
                <a:spcPts val="600"/>
              </a:spcAft>
            </a:pPr>
            <a:r>
              <a:rPr lang="en-US" sz="1400"/>
              <a:t>Travis AFB and its experts concluded assessment in December 2020 and provided input to the FAA/Department of Defense (DoD) process.  </a:t>
            </a:r>
          </a:p>
          <a:p>
            <a:pPr lvl="1">
              <a:lnSpc>
                <a:spcPct val="120000"/>
              </a:lnSpc>
              <a:spcBef>
                <a:spcPts val="0"/>
              </a:spcBef>
              <a:spcAft>
                <a:spcPts val="600"/>
              </a:spcAft>
            </a:pPr>
            <a:r>
              <a:rPr lang="en-US" sz="1400"/>
              <a:t>The DoD Clearinghouse issued a Mission Compatibility letter in February 2021.</a:t>
            </a:r>
          </a:p>
          <a:p>
            <a:pPr lvl="1">
              <a:lnSpc>
                <a:spcPct val="120000"/>
              </a:lnSpc>
              <a:spcBef>
                <a:spcPts val="0"/>
              </a:spcBef>
              <a:spcAft>
                <a:spcPts val="600"/>
              </a:spcAft>
            </a:pPr>
            <a:r>
              <a:rPr lang="en-US" sz="1400"/>
              <a:t>FAA issued extensions to the Determinations of ‘No Hazard’.</a:t>
            </a:r>
          </a:p>
        </p:txBody>
      </p:sp>
      <p:pic>
        <p:nvPicPr>
          <p:cNvPr id="2" name="Picture 1">
            <a:extLst>
              <a:ext uri="{FF2B5EF4-FFF2-40B4-BE49-F238E27FC236}">
                <a16:creationId xmlns:a16="http://schemas.microsoft.com/office/drawing/2014/main" id="{7252C7F4-C760-44F8-BCE4-114B1F006384}"/>
              </a:ext>
            </a:extLst>
          </p:cNvPr>
          <p:cNvPicPr>
            <a:picLocks noChangeAspect="1"/>
          </p:cNvPicPr>
          <p:nvPr/>
        </p:nvPicPr>
        <p:blipFill rotWithShape="1">
          <a:blip r:embed="rId3"/>
          <a:srcRect l="42639" t="17860" r="36976" b="18834"/>
          <a:stretch/>
        </p:blipFill>
        <p:spPr>
          <a:xfrm>
            <a:off x="6867459" y="1518821"/>
            <a:ext cx="2021165" cy="4709326"/>
          </a:xfrm>
          <a:prstGeom prst="rect">
            <a:avLst/>
          </a:prstGeom>
        </p:spPr>
      </p:pic>
    </p:spTree>
    <p:extLst>
      <p:ext uri="{BB962C8B-B14F-4D97-AF65-F5344CB8AC3E}">
        <p14:creationId xmlns:p14="http://schemas.microsoft.com/office/powerpoint/2010/main" val="842461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0F0E0-98D5-4C91-A7CC-06B795994680}"/>
              </a:ext>
            </a:extLst>
          </p:cNvPr>
          <p:cNvSpPr>
            <a:spLocks noGrp="1"/>
          </p:cNvSpPr>
          <p:nvPr>
            <p:ph type="title"/>
          </p:nvPr>
        </p:nvSpPr>
        <p:spPr/>
        <p:txBody>
          <a:bodyPr>
            <a:normAutofit/>
          </a:bodyPr>
          <a:lstStyle/>
          <a:p>
            <a:r>
              <a:rPr lang="en-US" sz="3400"/>
              <a:t>Solano 4 Wind Project Status</a:t>
            </a:r>
          </a:p>
        </p:txBody>
      </p:sp>
      <p:graphicFrame>
        <p:nvGraphicFramePr>
          <p:cNvPr id="7" name="Content Placeholder 6">
            <a:extLst>
              <a:ext uri="{FF2B5EF4-FFF2-40B4-BE49-F238E27FC236}">
                <a16:creationId xmlns:a16="http://schemas.microsoft.com/office/drawing/2014/main" id="{F64558C3-A929-4FF9-A1B7-B10E66EC4997}"/>
              </a:ext>
            </a:extLst>
          </p:cNvPr>
          <p:cNvGraphicFramePr>
            <a:graphicFrameLocks noGrp="1"/>
          </p:cNvGraphicFramePr>
          <p:nvPr>
            <p:ph idx="1"/>
            <p:extLst>
              <p:ext uri="{D42A27DB-BD31-4B8C-83A1-F6EECF244321}">
                <p14:modId xmlns:p14="http://schemas.microsoft.com/office/powerpoint/2010/main" val="3592856293"/>
              </p:ext>
            </p:extLst>
          </p:nvPr>
        </p:nvGraphicFramePr>
        <p:xfrm>
          <a:off x="309204" y="1600200"/>
          <a:ext cx="8377596"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F57123BE-555C-4906-BC36-D41EB8C924BC}"/>
              </a:ext>
            </a:extLst>
          </p:cNvPr>
          <p:cNvSpPr>
            <a:spLocks noGrp="1"/>
          </p:cNvSpPr>
          <p:nvPr>
            <p:ph type="sldNum" sz="quarter" idx="12"/>
          </p:nvPr>
        </p:nvSpPr>
        <p:spPr/>
        <p:txBody>
          <a:bodyPr/>
          <a:lstStyle/>
          <a:p>
            <a:fld id="{546C87ED-0213-A843-B214-D212A8CFC8F3}" type="slidenum">
              <a:rPr lang="en-US" smtClean="0"/>
              <a:pPr/>
              <a:t>9</a:t>
            </a:fld>
            <a:endParaRPr lang="en-US"/>
          </a:p>
        </p:txBody>
      </p:sp>
    </p:spTree>
    <p:extLst>
      <p:ext uri="{BB962C8B-B14F-4D97-AF65-F5344CB8AC3E}">
        <p14:creationId xmlns:p14="http://schemas.microsoft.com/office/powerpoint/2010/main" val="3441972927"/>
      </p:ext>
    </p:extLst>
  </p:cSld>
  <p:clrMapOvr>
    <a:masterClrMapping/>
  </p:clrMapOvr>
</p:sld>
</file>

<file path=ppt/theme/theme1.xml><?xml version="1.0" encoding="utf-8"?>
<a:theme xmlns:a="http://schemas.openxmlformats.org/drawingml/2006/main" name="0903-11 SMUD Brand brights">
  <a:themeElements>
    <a:clrScheme name="Custom 3">
      <a:dk1>
        <a:srgbClr val="4A4A30"/>
      </a:dk1>
      <a:lt1>
        <a:srgbClr val="FFFFFF"/>
      </a:lt1>
      <a:dk2>
        <a:srgbClr val="1F497D"/>
      </a:dk2>
      <a:lt2>
        <a:srgbClr val="EEECE1"/>
      </a:lt2>
      <a:accent1>
        <a:srgbClr val="F9D51B"/>
      </a:accent1>
      <a:accent2>
        <a:srgbClr val="E7832B"/>
      </a:accent2>
      <a:accent3>
        <a:srgbClr val="A8BF2A"/>
      </a:accent3>
      <a:accent4>
        <a:srgbClr val="6099A0"/>
      </a:accent4>
      <a:accent5>
        <a:srgbClr val="C0B39F"/>
      </a:accent5>
      <a:accent6>
        <a:srgbClr val="ECA422"/>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xmlns="">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xmlns="">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xmlns="">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xmlns="">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documentManagement>
    <_dlc_DocId xmlns="cb69f37a-99bd-4e66-a3f3-86986ae5892b">QE652VNQRDNR-1148512374-1367</_dlc_DocId>
    <_dlc_DocIdUrl xmlns="cb69f37a-99bd-4e66-a3f3-86986ae5892b">
      <Url>https://smud.sharepoint.com/sites/collinsville-wind/_layouts/15/DocIdRedir.aspx?ID=QE652VNQRDNR-1148512374-1367</Url>
      <Description>QE652VNQRDNR-1148512374-1367</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9B4152E44509E5429FCC5001ED7EF0C8" ma:contentTypeVersion="17" ma:contentTypeDescription="Create a new document." ma:contentTypeScope="" ma:versionID="9acbf62ffbb00938b1125fca4ee8103d">
  <xsd:schema xmlns:xsd="http://www.w3.org/2001/XMLSchema" xmlns:xs="http://www.w3.org/2001/XMLSchema" xmlns:p="http://schemas.microsoft.com/office/2006/metadata/properties" xmlns:ns2="cb69f37a-99bd-4e66-a3f3-86986ae5892b" xmlns:ns3="f24d2d10-28b2-4912-b2db-b938bb80183f" targetNamespace="http://schemas.microsoft.com/office/2006/metadata/properties" ma:root="true" ma:fieldsID="43e12349503f0c10f63c5d849c3bd548" ns2:_="" ns3:_="">
    <xsd:import namespace="cb69f37a-99bd-4e66-a3f3-86986ae5892b"/>
    <xsd:import namespace="f24d2d10-28b2-4912-b2db-b938bb80183f"/>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2:SharedWithUsers" minOccurs="0"/>
                <xsd:element ref="ns2:SharedWithDetails" minOccurs="0"/>
                <xsd:element ref="ns3:MediaServiceAutoKeyPoints" minOccurs="0"/>
                <xsd:element ref="ns3:MediaServiceKeyPoint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69f37a-99bd-4e66-a3f3-86986ae5892b"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24d2d10-28b2-4912-b2db-b938bb80183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DateTaken" ma:index="21"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Project Nam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AFE0214-9AF9-44BC-9CB3-E4A28D302A8E}">
  <ds:schemaRefs>
    <ds:schemaRef ds:uri=""/>
    <ds:schemaRef ds:uri="http://schemas.microsoft.com/sharepoint/events"/>
  </ds:schemaRefs>
</ds:datastoreItem>
</file>

<file path=customXml/itemProps2.xml><?xml version="1.0" encoding="utf-8"?>
<ds:datastoreItem xmlns:ds="http://schemas.openxmlformats.org/officeDocument/2006/customXml" ds:itemID="{C5843D8A-E4AF-4DAA-BB15-B84C169DA7E4}">
  <ds:schemaRefs>
    <ds:schemaRef ds:uri="cb69f37a-99bd-4e66-a3f3-86986ae5892b"/>
    <ds:schemaRef ds:uri="f24d2d10-28b2-4912-b2db-b938bb8018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97F03B1-A30F-4522-927C-BEB9C217C123}">
  <ds:schemaRefs>
    <ds:schemaRef ds:uri="http://schemas.microsoft.com/sharepoint/v3/contenttype/forms"/>
  </ds:schemaRefs>
</ds:datastoreItem>
</file>

<file path=customXml/itemProps4.xml><?xml version="1.0" encoding="utf-8"?>
<ds:datastoreItem xmlns:ds="http://schemas.openxmlformats.org/officeDocument/2006/customXml" ds:itemID="{AC10A86C-C344-4F5F-9DEB-162389E89DD2}">
  <ds:schemaRefs>
    <ds:schemaRef ds:uri="cb69f37a-99bd-4e66-a3f3-86986ae5892b"/>
    <ds:schemaRef ds:uri="f24d2d10-28b2-4912-b2db-b938bb80183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0903-11 SMUD Brand brights.thmx</Template>
  <TotalTime>0</TotalTime>
  <Application>Microsoft Office PowerPoint</Application>
  <PresentationFormat>On-screen Show (4:3)</PresentationFormat>
  <Slides>24</Slides>
  <Notes>12</Notes>
  <HiddenSlides>0</HiddenSlide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0903-11 SMUD Brand brights</vt:lpstr>
      <vt:lpstr>Solano 4 Wind Project Solano County ALUC Consistency Determination Review May 20, 2021     </vt:lpstr>
      <vt:lpstr>Agenda</vt:lpstr>
      <vt:lpstr>Solano 4 Wind Project Benefits    </vt:lpstr>
      <vt:lpstr>Solano Wind Resource Area   </vt:lpstr>
      <vt:lpstr>Solano 4 Project Location Map</vt:lpstr>
      <vt:lpstr>Proposed Project: Solano 4 Wind  </vt:lpstr>
      <vt:lpstr>Solano 4 Wind Project Collaboration   </vt:lpstr>
      <vt:lpstr>Solano 4 Wind Project Collaboration (cont.)   </vt:lpstr>
      <vt:lpstr>Solano 4 Wind Project Status</vt:lpstr>
      <vt:lpstr>Radar Quantitative Analysis</vt:lpstr>
      <vt:lpstr>Project is Persuasive to meet the Special Condition for Compatibility</vt:lpstr>
      <vt:lpstr>Project is Persuasive to meet the Special Condition for Compatibility (Cont.)</vt:lpstr>
      <vt:lpstr>In Summary and Request</vt:lpstr>
      <vt:lpstr>Back Up Slides</vt:lpstr>
      <vt:lpstr>CEQA Status</vt:lpstr>
      <vt:lpstr>Economic Impacts of Solano 4 Wind</vt:lpstr>
      <vt:lpstr>View from the Turbine</vt:lpstr>
      <vt:lpstr>South towers</vt:lpstr>
      <vt:lpstr>River Span Towers, North side</vt:lpstr>
      <vt:lpstr>PG&amp;E Towers</vt:lpstr>
      <vt:lpstr>River Crossing</vt:lpstr>
      <vt:lpstr>San Francisco Sectional</vt:lpstr>
      <vt:lpstr>Wind Turbine Height Trends</vt:lpstr>
      <vt:lpstr>Relative Impact of SMUD Solano 4 Project in the Resource Area</vt:lpstr>
    </vt:vector>
  </TitlesOfParts>
  <Company>SMUD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 presentation template</dc:title>
  <dc:creator>Graphics 5</dc:creator>
  <cp:revision>1</cp:revision>
  <cp:lastPrinted>2018-12-10T16:45:43Z</cp:lastPrinted>
  <dcterms:created xsi:type="dcterms:W3CDTF">2011-07-20T21:07:51Z</dcterms:created>
  <dcterms:modified xsi:type="dcterms:W3CDTF">2021-05-19T22:09:46Z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0x0101009B4152E44509E5429FCC5001ED7EF0C8</vt:lpwstr>
  </property>
  <property fmtid="{D5CDD505-2E9C-101B-9397-08002B2CF9AE}" pid="3" name="_dlc_DocIdItemGuid">
    <vt:lpwstr>8cb0b8f4-2ebb-4972-92ef-9e06df306d74</vt:lpwstr>
  </property>
  <property fmtid="{D5CDD505-2E9C-101B-9397-08002B2CF9AE}" pid="4" name="Order">
    <vt:r8>35100</vt:r8>
  </property>
</Properties>
</file>